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8" r:id="rId5"/>
    <p:sldId id="259" r:id="rId6"/>
    <p:sldId id="260" r:id="rId7"/>
    <p:sldId id="263" r:id="rId8"/>
    <p:sldId id="264" r:id="rId9"/>
    <p:sldId id="265" r:id="rId10"/>
    <p:sldId id="266" r:id="rId11"/>
    <p:sldId id="267" r:id="rId12"/>
    <p:sldId id="269" r:id="rId13"/>
    <p:sldId id="270" r:id="rId14"/>
    <p:sldId id="274" r:id="rId15"/>
    <p:sldId id="273" r:id="rId16"/>
    <p:sldId id="275" r:id="rId17"/>
    <p:sldId id="271" r:id="rId18"/>
    <p:sldId id="272" r:id="rId19"/>
    <p:sldId id="257"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107" d="100"/>
          <a:sy n="107" d="100"/>
        </p:scale>
        <p:origin x="13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BF386D-8290-49D2-A607-48F156CDC59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17F1BEA-F4D5-4C75-ADC2-BBC7C9B00D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57F75B7-E9F4-483F-9535-ED5326DF0432}"/>
              </a:ext>
            </a:extLst>
          </p:cNvPr>
          <p:cNvSpPr>
            <a:spLocks noGrp="1"/>
          </p:cNvSpPr>
          <p:nvPr>
            <p:ph type="dt" sz="half" idx="10"/>
          </p:nvPr>
        </p:nvSpPr>
        <p:spPr/>
        <p:txBody>
          <a:bodyPr/>
          <a:lstStyle/>
          <a:p>
            <a:fld id="{0DDC3B63-9580-43F6-BC3C-2694ABF8539E}" type="datetimeFigureOut">
              <a:rPr lang="sv-SE" smtClean="0"/>
              <a:t>2021-04-18</a:t>
            </a:fld>
            <a:endParaRPr lang="sv-SE"/>
          </a:p>
        </p:txBody>
      </p:sp>
      <p:sp>
        <p:nvSpPr>
          <p:cNvPr id="5" name="Platshållare för sidfot 4">
            <a:extLst>
              <a:ext uri="{FF2B5EF4-FFF2-40B4-BE49-F238E27FC236}">
                <a16:creationId xmlns:a16="http://schemas.microsoft.com/office/drawing/2014/main" id="{520B56AB-0547-4919-B8A7-1CA835FD26B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A8CC083-13DD-4014-99C6-F10E9E1BD5FF}"/>
              </a:ext>
            </a:extLst>
          </p:cNvPr>
          <p:cNvSpPr>
            <a:spLocks noGrp="1"/>
          </p:cNvSpPr>
          <p:nvPr>
            <p:ph type="sldNum" sz="quarter" idx="12"/>
          </p:nvPr>
        </p:nvSpPr>
        <p:spPr/>
        <p:txBody>
          <a:bodyPr/>
          <a:lstStyle/>
          <a:p>
            <a:fld id="{8E2693AF-2249-4D98-9B5B-E2BB0DD2CD3D}" type="slidenum">
              <a:rPr lang="sv-SE" smtClean="0"/>
              <a:t>‹#›</a:t>
            </a:fld>
            <a:endParaRPr lang="sv-SE"/>
          </a:p>
        </p:txBody>
      </p:sp>
    </p:spTree>
    <p:extLst>
      <p:ext uri="{BB962C8B-B14F-4D97-AF65-F5344CB8AC3E}">
        <p14:creationId xmlns:p14="http://schemas.microsoft.com/office/powerpoint/2010/main" val="32703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8FC06E-03D9-4062-B515-5E857C08197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9C782DE-8CE2-4042-B7EF-780E45DDBF5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FB68B99-CE70-4CDB-B8C8-07028AFBB380}"/>
              </a:ext>
            </a:extLst>
          </p:cNvPr>
          <p:cNvSpPr>
            <a:spLocks noGrp="1"/>
          </p:cNvSpPr>
          <p:nvPr>
            <p:ph type="dt" sz="half" idx="10"/>
          </p:nvPr>
        </p:nvSpPr>
        <p:spPr/>
        <p:txBody>
          <a:bodyPr/>
          <a:lstStyle/>
          <a:p>
            <a:fld id="{0DDC3B63-9580-43F6-BC3C-2694ABF8539E}" type="datetimeFigureOut">
              <a:rPr lang="sv-SE" smtClean="0"/>
              <a:t>2021-04-18</a:t>
            </a:fld>
            <a:endParaRPr lang="sv-SE"/>
          </a:p>
        </p:txBody>
      </p:sp>
      <p:sp>
        <p:nvSpPr>
          <p:cNvPr id="5" name="Platshållare för sidfot 4">
            <a:extLst>
              <a:ext uri="{FF2B5EF4-FFF2-40B4-BE49-F238E27FC236}">
                <a16:creationId xmlns:a16="http://schemas.microsoft.com/office/drawing/2014/main" id="{DE7ECDC9-B0EB-4D1E-BEAD-CEAD8202A2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8BA0516-44F6-4970-A036-72AE0DDFB41B}"/>
              </a:ext>
            </a:extLst>
          </p:cNvPr>
          <p:cNvSpPr>
            <a:spLocks noGrp="1"/>
          </p:cNvSpPr>
          <p:nvPr>
            <p:ph type="sldNum" sz="quarter" idx="12"/>
          </p:nvPr>
        </p:nvSpPr>
        <p:spPr/>
        <p:txBody>
          <a:bodyPr/>
          <a:lstStyle/>
          <a:p>
            <a:fld id="{8E2693AF-2249-4D98-9B5B-E2BB0DD2CD3D}" type="slidenum">
              <a:rPr lang="sv-SE" smtClean="0"/>
              <a:t>‹#›</a:t>
            </a:fld>
            <a:endParaRPr lang="sv-SE"/>
          </a:p>
        </p:txBody>
      </p:sp>
    </p:spTree>
    <p:extLst>
      <p:ext uri="{BB962C8B-B14F-4D97-AF65-F5344CB8AC3E}">
        <p14:creationId xmlns:p14="http://schemas.microsoft.com/office/powerpoint/2010/main" val="268271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3B9A77A-1886-41C3-86AA-36B38D1F9D6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057FEC6-E653-451B-AF80-1CA1870DB17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3CE79A7-0832-4D1A-8B13-6BA68B6FE4FB}"/>
              </a:ext>
            </a:extLst>
          </p:cNvPr>
          <p:cNvSpPr>
            <a:spLocks noGrp="1"/>
          </p:cNvSpPr>
          <p:nvPr>
            <p:ph type="dt" sz="half" idx="10"/>
          </p:nvPr>
        </p:nvSpPr>
        <p:spPr/>
        <p:txBody>
          <a:bodyPr/>
          <a:lstStyle/>
          <a:p>
            <a:fld id="{0DDC3B63-9580-43F6-BC3C-2694ABF8539E}" type="datetimeFigureOut">
              <a:rPr lang="sv-SE" smtClean="0"/>
              <a:t>2021-04-18</a:t>
            </a:fld>
            <a:endParaRPr lang="sv-SE"/>
          </a:p>
        </p:txBody>
      </p:sp>
      <p:sp>
        <p:nvSpPr>
          <p:cNvPr id="5" name="Platshållare för sidfot 4">
            <a:extLst>
              <a:ext uri="{FF2B5EF4-FFF2-40B4-BE49-F238E27FC236}">
                <a16:creationId xmlns:a16="http://schemas.microsoft.com/office/drawing/2014/main" id="{10ECB7ED-7E7B-4805-B7D7-6AD639AA831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AF604D9-A4A6-4E35-A79D-7215C0101745}"/>
              </a:ext>
            </a:extLst>
          </p:cNvPr>
          <p:cNvSpPr>
            <a:spLocks noGrp="1"/>
          </p:cNvSpPr>
          <p:nvPr>
            <p:ph type="sldNum" sz="quarter" idx="12"/>
          </p:nvPr>
        </p:nvSpPr>
        <p:spPr/>
        <p:txBody>
          <a:bodyPr/>
          <a:lstStyle/>
          <a:p>
            <a:fld id="{8E2693AF-2249-4D98-9B5B-E2BB0DD2CD3D}" type="slidenum">
              <a:rPr lang="sv-SE" smtClean="0"/>
              <a:t>‹#›</a:t>
            </a:fld>
            <a:endParaRPr lang="sv-SE"/>
          </a:p>
        </p:txBody>
      </p:sp>
    </p:spTree>
    <p:extLst>
      <p:ext uri="{BB962C8B-B14F-4D97-AF65-F5344CB8AC3E}">
        <p14:creationId xmlns:p14="http://schemas.microsoft.com/office/powerpoint/2010/main" val="165518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7CF1E8-9BA0-4F8C-909E-51E4483EC44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8838A01-BBB6-4736-AF56-64D3B6B73F3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B04101-9C4B-4E88-A78C-A1ECB43206E1}"/>
              </a:ext>
            </a:extLst>
          </p:cNvPr>
          <p:cNvSpPr>
            <a:spLocks noGrp="1"/>
          </p:cNvSpPr>
          <p:nvPr>
            <p:ph type="dt" sz="half" idx="10"/>
          </p:nvPr>
        </p:nvSpPr>
        <p:spPr/>
        <p:txBody>
          <a:bodyPr/>
          <a:lstStyle/>
          <a:p>
            <a:fld id="{0DDC3B63-9580-43F6-BC3C-2694ABF8539E}" type="datetimeFigureOut">
              <a:rPr lang="sv-SE" smtClean="0"/>
              <a:t>2021-04-18</a:t>
            </a:fld>
            <a:endParaRPr lang="sv-SE"/>
          </a:p>
        </p:txBody>
      </p:sp>
      <p:sp>
        <p:nvSpPr>
          <p:cNvPr id="5" name="Platshållare för sidfot 4">
            <a:extLst>
              <a:ext uri="{FF2B5EF4-FFF2-40B4-BE49-F238E27FC236}">
                <a16:creationId xmlns:a16="http://schemas.microsoft.com/office/drawing/2014/main" id="{F3198C61-8260-45D0-AF7C-74D43406903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ABDD831-B488-421B-9389-53041CBB4B46}"/>
              </a:ext>
            </a:extLst>
          </p:cNvPr>
          <p:cNvSpPr>
            <a:spLocks noGrp="1"/>
          </p:cNvSpPr>
          <p:nvPr>
            <p:ph type="sldNum" sz="quarter" idx="12"/>
          </p:nvPr>
        </p:nvSpPr>
        <p:spPr/>
        <p:txBody>
          <a:bodyPr/>
          <a:lstStyle/>
          <a:p>
            <a:fld id="{8E2693AF-2249-4D98-9B5B-E2BB0DD2CD3D}" type="slidenum">
              <a:rPr lang="sv-SE" smtClean="0"/>
              <a:t>‹#›</a:t>
            </a:fld>
            <a:endParaRPr lang="sv-SE"/>
          </a:p>
        </p:txBody>
      </p:sp>
    </p:spTree>
    <p:extLst>
      <p:ext uri="{BB962C8B-B14F-4D97-AF65-F5344CB8AC3E}">
        <p14:creationId xmlns:p14="http://schemas.microsoft.com/office/powerpoint/2010/main" val="120883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238D3C-7853-4867-A4FB-71EE4F9AE71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16926A8-A84A-47C6-9E47-EB40D15A12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9BB8FB0-CAB2-49C1-9B0B-D8CF640F9500}"/>
              </a:ext>
            </a:extLst>
          </p:cNvPr>
          <p:cNvSpPr>
            <a:spLocks noGrp="1"/>
          </p:cNvSpPr>
          <p:nvPr>
            <p:ph type="dt" sz="half" idx="10"/>
          </p:nvPr>
        </p:nvSpPr>
        <p:spPr/>
        <p:txBody>
          <a:bodyPr/>
          <a:lstStyle/>
          <a:p>
            <a:fld id="{0DDC3B63-9580-43F6-BC3C-2694ABF8539E}" type="datetimeFigureOut">
              <a:rPr lang="sv-SE" smtClean="0"/>
              <a:t>2021-04-18</a:t>
            </a:fld>
            <a:endParaRPr lang="sv-SE"/>
          </a:p>
        </p:txBody>
      </p:sp>
      <p:sp>
        <p:nvSpPr>
          <p:cNvPr id="5" name="Platshållare för sidfot 4">
            <a:extLst>
              <a:ext uri="{FF2B5EF4-FFF2-40B4-BE49-F238E27FC236}">
                <a16:creationId xmlns:a16="http://schemas.microsoft.com/office/drawing/2014/main" id="{38421D6A-5DE6-4353-98F0-FC1F20129C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17BE8E4-728C-4D49-A682-665E6F2F8E5B}"/>
              </a:ext>
            </a:extLst>
          </p:cNvPr>
          <p:cNvSpPr>
            <a:spLocks noGrp="1"/>
          </p:cNvSpPr>
          <p:nvPr>
            <p:ph type="sldNum" sz="quarter" idx="12"/>
          </p:nvPr>
        </p:nvSpPr>
        <p:spPr/>
        <p:txBody>
          <a:bodyPr/>
          <a:lstStyle/>
          <a:p>
            <a:fld id="{8E2693AF-2249-4D98-9B5B-E2BB0DD2CD3D}" type="slidenum">
              <a:rPr lang="sv-SE" smtClean="0"/>
              <a:t>‹#›</a:t>
            </a:fld>
            <a:endParaRPr lang="sv-SE"/>
          </a:p>
        </p:txBody>
      </p:sp>
    </p:spTree>
    <p:extLst>
      <p:ext uri="{BB962C8B-B14F-4D97-AF65-F5344CB8AC3E}">
        <p14:creationId xmlns:p14="http://schemas.microsoft.com/office/powerpoint/2010/main" val="122023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133E9D-9015-458F-ACED-C6146FC576C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59F3FE6-63EE-4AC9-8AC6-2DCA8547C91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F12BE531-D0E3-45DF-9C1C-4E80462C495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D0365EA-6B3E-4861-A45E-3F4995DC9616}"/>
              </a:ext>
            </a:extLst>
          </p:cNvPr>
          <p:cNvSpPr>
            <a:spLocks noGrp="1"/>
          </p:cNvSpPr>
          <p:nvPr>
            <p:ph type="dt" sz="half" idx="10"/>
          </p:nvPr>
        </p:nvSpPr>
        <p:spPr/>
        <p:txBody>
          <a:bodyPr/>
          <a:lstStyle/>
          <a:p>
            <a:fld id="{0DDC3B63-9580-43F6-BC3C-2694ABF8539E}" type="datetimeFigureOut">
              <a:rPr lang="sv-SE" smtClean="0"/>
              <a:t>2021-04-18</a:t>
            </a:fld>
            <a:endParaRPr lang="sv-SE"/>
          </a:p>
        </p:txBody>
      </p:sp>
      <p:sp>
        <p:nvSpPr>
          <p:cNvPr id="6" name="Platshållare för sidfot 5">
            <a:extLst>
              <a:ext uri="{FF2B5EF4-FFF2-40B4-BE49-F238E27FC236}">
                <a16:creationId xmlns:a16="http://schemas.microsoft.com/office/drawing/2014/main" id="{368267E9-D531-4CCD-8D40-D5588426912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E7C4D77-450C-425F-ACCB-825396778721}"/>
              </a:ext>
            </a:extLst>
          </p:cNvPr>
          <p:cNvSpPr>
            <a:spLocks noGrp="1"/>
          </p:cNvSpPr>
          <p:nvPr>
            <p:ph type="sldNum" sz="quarter" idx="12"/>
          </p:nvPr>
        </p:nvSpPr>
        <p:spPr/>
        <p:txBody>
          <a:bodyPr/>
          <a:lstStyle/>
          <a:p>
            <a:fld id="{8E2693AF-2249-4D98-9B5B-E2BB0DD2CD3D}" type="slidenum">
              <a:rPr lang="sv-SE" smtClean="0"/>
              <a:t>‹#›</a:t>
            </a:fld>
            <a:endParaRPr lang="sv-SE"/>
          </a:p>
        </p:txBody>
      </p:sp>
    </p:spTree>
    <p:extLst>
      <p:ext uri="{BB962C8B-B14F-4D97-AF65-F5344CB8AC3E}">
        <p14:creationId xmlns:p14="http://schemas.microsoft.com/office/powerpoint/2010/main" val="191408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F510C1-89D3-4758-92C8-2DA9D71A75D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B4584AD-C271-4EB8-850C-B43249BB6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47C186E-CA95-4C71-A4EE-565316C8C68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30F8381-7457-4D56-8C42-420F33BE43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A10486F-D4E6-4B78-ACDD-28C9583E39B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11B17F9-D70A-42F1-91DA-73D929201081}"/>
              </a:ext>
            </a:extLst>
          </p:cNvPr>
          <p:cNvSpPr>
            <a:spLocks noGrp="1"/>
          </p:cNvSpPr>
          <p:nvPr>
            <p:ph type="dt" sz="half" idx="10"/>
          </p:nvPr>
        </p:nvSpPr>
        <p:spPr/>
        <p:txBody>
          <a:bodyPr/>
          <a:lstStyle/>
          <a:p>
            <a:fld id="{0DDC3B63-9580-43F6-BC3C-2694ABF8539E}" type="datetimeFigureOut">
              <a:rPr lang="sv-SE" smtClean="0"/>
              <a:t>2021-04-18</a:t>
            </a:fld>
            <a:endParaRPr lang="sv-SE"/>
          </a:p>
        </p:txBody>
      </p:sp>
      <p:sp>
        <p:nvSpPr>
          <p:cNvPr id="8" name="Platshållare för sidfot 7">
            <a:extLst>
              <a:ext uri="{FF2B5EF4-FFF2-40B4-BE49-F238E27FC236}">
                <a16:creationId xmlns:a16="http://schemas.microsoft.com/office/drawing/2014/main" id="{F305C302-AD8D-4643-BFAC-DFCDC0C568C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22B287D-0389-4A7F-A982-8BE3BDBD9E88}"/>
              </a:ext>
            </a:extLst>
          </p:cNvPr>
          <p:cNvSpPr>
            <a:spLocks noGrp="1"/>
          </p:cNvSpPr>
          <p:nvPr>
            <p:ph type="sldNum" sz="quarter" idx="12"/>
          </p:nvPr>
        </p:nvSpPr>
        <p:spPr/>
        <p:txBody>
          <a:bodyPr/>
          <a:lstStyle/>
          <a:p>
            <a:fld id="{8E2693AF-2249-4D98-9B5B-E2BB0DD2CD3D}" type="slidenum">
              <a:rPr lang="sv-SE" smtClean="0"/>
              <a:t>‹#›</a:t>
            </a:fld>
            <a:endParaRPr lang="sv-SE"/>
          </a:p>
        </p:txBody>
      </p:sp>
    </p:spTree>
    <p:extLst>
      <p:ext uri="{BB962C8B-B14F-4D97-AF65-F5344CB8AC3E}">
        <p14:creationId xmlns:p14="http://schemas.microsoft.com/office/powerpoint/2010/main" val="102612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F24833-70F8-4099-A52D-A3EE398DADA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FBD299A-BE25-427E-B016-6A7967A88251}"/>
              </a:ext>
            </a:extLst>
          </p:cNvPr>
          <p:cNvSpPr>
            <a:spLocks noGrp="1"/>
          </p:cNvSpPr>
          <p:nvPr>
            <p:ph type="dt" sz="half" idx="10"/>
          </p:nvPr>
        </p:nvSpPr>
        <p:spPr/>
        <p:txBody>
          <a:bodyPr/>
          <a:lstStyle/>
          <a:p>
            <a:fld id="{0DDC3B63-9580-43F6-BC3C-2694ABF8539E}" type="datetimeFigureOut">
              <a:rPr lang="sv-SE" smtClean="0"/>
              <a:t>2021-04-18</a:t>
            </a:fld>
            <a:endParaRPr lang="sv-SE"/>
          </a:p>
        </p:txBody>
      </p:sp>
      <p:sp>
        <p:nvSpPr>
          <p:cNvPr id="4" name="Platshållare för sidfot 3">
            <a:extLst>
              <a:ext uri="{FF2B5EF4-FFF2-40B4-BE49-F238E27FC236}">
                <a16:creationId xmlns:a16="http://schemas.microsoft.com/office/drawing/2014/main" id="{A795B51E-A309-4D7C-AB63-80B31730FA1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5517363-A061-4F34-BAA8-2B5CC185ABAA}"/>
              </a:ext>
            </a:extLst>
          </p:cNvPr>
          <p:cNvSpPr>
            <a:spLocks noGrp="1"/>
          </p:cNvSpPr>
          <p:nvPr>
            <p:ph type="sldNum" sz="quarter" idx="12"/>
          </p:nvPr>
        </p:nvSpPr>
        <p:spPr/>
        <p:txBody>
          <a:bodyPr/>
          <a:lstStyle/>
          <a:p>
            <a:fld id="{8E2693AF-2249-4D98-9B5B-E2BB0DD2CD3D}" type="slidenum">
              <a:rPr lang="sv-SE" smtClean="0"/>
              <a:t>‹#›</a:t>
            </a:fld>
            <a:endParaRPr lang="sv-SE"/>
          </a:p>
        </p:txBody>
      </p:sp>
    </p:spTree>
    <p:extLst>
      <p:ext uri="{BB962C8B-B14F-4D97-AF65-F5344CB8AC3E}">
        <p14:creationId xmlns:p14="http://schemas.microsoft.com/office/powerpoint/2010/main" val="272551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9ACC226-9645-46A7-AA30-052522307D40}"/>
              </a:ext>
            </a:extLst>
          </p:cNvPr>
          <p:cNvSpPr>
            <a:spLocks noGrp="1"/>
          </p:cNvSpPr>
          <p:nvPr>
            <p:ph type="dt" sz="half" idx="10"/>
          </p:nvPr>
        </p:nvSpPr>
        <p:spPr/>
        <p:txBody>
          <a:bodyPr/>
          <a:lstStyle/>
          <a:p>
            <a:fld id="{0DDC3B63-9580-43F6-BC3C-2694ABF8539E}" type="datetimeFigureOut">
              <a:rPr lang="sv-SE" smtClean="0"/>
              <a:t>2021-04-18</a:t>
            </a:fld>
            <a:endParaRPr lang="sv-SE"/>
          </a:p>
        </p:txBody>
      </p:sp>
      <p:sp>
        <p:nvSpPr>
          <p:cNvPr id="3" name="Platshållare för sidfot 2">
            <a:extLst>
              <a:ext uri="{FF2B5EF4-FFF2-40B4-BE49-F238E27FC236}">
                <a16:creationId xmlns:a16="http://schemas.microsoft.com/office/drawing/2014/main" id="{314B7D41-26FA-4A90-8F9F-A21C909F73A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94A4822-93FD-4627-B0B9-F58F63D5425E}"/>
              </a:ext>
            </a:extLst>
          </p:cNvPr>
          <p:cNvSpPr>
            <a:spLocks noGrp="1"/>
          </p:cNvSpPr>
          <p:nvPr>
            <p:ph type="sldNum" sz="quarter" idx="12"/>
          </p:nvPr>
        </p:nvSpPr>
        <p:spPr/>
        <p:txBody>
          <a:bodyPr/>
          <a:lstStyle/>
          <a:p>
            <a:fld id="{8E2693AF-2249-4D98-9B5B-E2BB0DD2CD3D}" type="slidenum">
              <a:rPr lang="sv-SE" smtClean="0"/>
              <a:t>‹#›</a:t>
            </a:fld>
            <a:endParaRPr lang="sv-SE"/>
          </a:p>
        </p:txBody>
      </p:sp>
    </p:spTree>
    <p:extLst>
      <p:ext uri="{BB962C8B-B14F-4D97-AF65-F5344CB8AC3E}">
        <p14:creationId xmlns:p14="http://schemas.microsoft.com/office/powerpoint/2010/main" val="999840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5517DD-4A9B-4670-835A-1F8A207438F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A1E8552-E016-4C38-9ECF-90C22238EF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4F03D48-A446-4466-9E7E-CC5AE4D82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0FD9D71-5EB6-42BD-B3C1-7FA71B6B8857}"/>
              </a:ext>
            </a:extLst>
          </p:cNvPr>
          <p:cNvSpPr>
            <a:spLocks noGrp="1"/>
          </p:cNvSpPr>
          <p:nvPr>
            <p:ph type="dt" sz="half" idx="10"/>
          </p:nvPr>
        </p:nvSpPr>
        <p:spPr/>
        <p:txBody>
          <a:bodyPr/>
          <a:lstStyle/>
          <a:p>
            <a:fld id="{0DDC3B63-9580-43F6-BC3C-2694ABF8539E}" type="datetimeFigureOut">
              <a:rPr lang="sv-SE" smtClean="0"/>
              <a:t>2021-04-18</a:t>
            </a:fld>
            <a:endParaRPr lang="sv-SE"/>
          </a:p>
        </p:txBody>
      </p:sp>
      <p:sp>
        <p:nvSpPr>
          <p:cNvPr id="6" name="Platshållare för sidfot 5">
            <a:extLst>
              <a:ext uri="{FF2B5EF4-FFF2-40B4-BE49-F238E27FC236}">
                <a16:creationId xmlns:a16="http://schemas.microsoft.com/office/drawing/2014/main" id="{D5874C79-652E-49B4-8665-5B1485FC098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9DB54B8-F47E-4E69-B708-D0A1D80C521A}"/>
              </a:ext>
            </a:extLst>
          </p:cNvPr>
          <p:cNvSpPr>
            <a:spLocks noGrp="1"/>
          </p:cNvSpPr>
          <p:nvPr>
            <p:ph type="sldNum" sz="quarter" idx="12"/>
          </p:nvPr>
        </p:nvSpPr>
        <p:spPr/>
        <p:txBody>
          <a:bodyPr/>
          <a:lstStyle/>
          <a:p>
            <a:fld id="{8E2693AF-2249-4D98-9B5B-E2BB0DD2CD3D}" type="slidenum">
              <a:rPr lang="sv-SE" smtClean="0"/>
              <a:t>‹#›</a:t>
            </a:fld>
            <a:endParaRPr lang="sv-SE"/>
          </a:p>
        </p:txBody>
      </p:sp>
    </p:spTree>
    <p:extLst>
      <p:ext uri="{BB962C8B-B14F-4D97-AF65-F5344CB8AC3E}">
        <p14:creationId xmlns:p14="http://schemas.microsoft.com/office/powerpoint/2010/main" val="31467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408745-FB29-45B1-9387-0975CAA7F95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A13904A-E88B-4584-9E4D-4A0188C2BB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470E467-52E6-4762-8E9B-5CB98F21B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12556A5-DF60-49CB-B73E-F47D3E8226EF}"/>
              </a:ext>
            </a:extLst>
          </p:cNvPr>
          <p:cNvSpPr>
            <a:spLocks noGrp="1"/>
          </p:cNvSpPr>
          <p:nvPr>
            <p:ph type="dt" sz="half" idx="10"/>
          </p:nvPr>
        </p:nvSpPr>
        <p:spPr/>
        <p:txBody>
          <a:bodyPr/>
          <a:lstStyle/>
          <a:p>
            <a:fld id="{0DDC3B63-9580-43F6-BC3C-2694ABF8539E}" type="datetimeFigureOut">
              <a:rPr lang="sv-SE" smtClean="0"/>
              <a:t>2021-04-18</a:t>
            </a:fld>
            <a:endParaRPr lang="sv-SE"/>
          </a:p>
        </p:txBody>
      </p:sp>
      <p:sp>
        <p:nvSpPr>
          <p:cNvPr id="6" name="Platshållare för sidfot 5">
            <a:extLst>
              <a:ext uri="{FF2B5EF4-FFF2-40B4-BE49-F238E27FC236}">
                <a16:creationId xmlns:a16="http://schemas.microsoft.com/office/drawing/2014/main" id="{14899E89-F0A4-49F8-BEF9-0233812C29A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BC9D9B1-B1FC-4487-ACF6-EB392E90C524}"/>
              </a:ext>
            </a:extLst>
          </p:cNvPr>
          <p:cNvSpPr>
            <a:spLocks noGrp="1"/>
          </p:cNvSpPr>
          <p:nvPr>
            <p:ph type="sldNum" sz="quarter" idx="12"/>
          </p:nvPr>
        </p:nvSpPr>
        <p:spPr/>
        <p:txBody>
          <a:bodyPr/>
          <a:lstStyle/>
          <a:p>
            <a:fld id="{8E2693AF-2249-4D98-9B5B-E2BB0DD2CD3D}" type="slidenum">
              <a:rPr lang="sv-SE" smtClean="0"/>
              <a:t>‹#›</a:t>
            </a:fld>
            <a:endParaRPr lang="sv-SE"/>
          </a:p>
        </p:txBody>
      </p:sp>
    </p:spTree>
    <p:extLst>
      <p:ext uri="{BB962C8B-B14F-4D97-AF65-F5344CB8AC3E}">
        <p14:creationId xmlns:p14="http://schemas.microsoft.com/office/powerpoint/2010/main" val="24762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26593C4-4C10-4BE1-A889-99928FEA7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B88691C-2037-44FC-B20C-82F87E3E2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4F8ECE7-228E-4836-9A70-B952A2AE4A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C3B63-9580-43F6-BC3C-2694ABF8539E}" type="datetimeFigureOut">
              <a:rPr lang="sv-SE" smtClean="0"/>
              <a:t>2021-04-18</a:t>
            </a:fld>
            <a:endParaRPr lang="sv-SE"/>
          </a:p>
        </p:txBody>
      </p:sp>
      <p:sp>
        <p:nvSpPr>
          <p:cNvPr id="5" name="Platshållare för sidfot 4">
            <a:extLst>
              <a:ext uri="{FF2B5EF4-FFF2-40B4-BE49-F238E27FC236}">
                <a16:creationId xmlns:a16="http://schemas.microsoft.com/office/drawing/2014/main" id="{0422FD44-7E7E-4EA1-86E6-E2AF615E5D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3CFD801-F747-4CAA-84B8-607B31A8F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693AF-2249-4D98-9B5B-E2BB0DD2CD3D}" type="slidenum">
              <a:rPr lang="sv-SE" smtClean="0"/>
              <a:t>‹#›</a:t>
            </a:fld>
            <a:endParaRPr lang="sv-SE"/>
          </a:p>
        </p:txBody>
      </p:sp>
    </p:spTree>
    <p:extLst>
      <p:ext uri="{BB962C8B-B14F-4D97-AF65-F5344CB8AC3E}">
        <p14:creationId xmlns:p14="http://schemas.microsoft.com/office/powerpoint/2010/main" val="1786222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Beskrivning saknas.">
            <a:extLst>
              <a:ext uri="{FF2B5EF4-FFF2-40B4-BE49-F238E27FC236}">
                <a16:creationId xmlns:a16="http://schemas.microsoft.com/office/drawing/2014/main" id="{AF6A3CDC-37EA-4E0C-B024-623D7B42E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647" y="3606541"/>
            <a:ext cx="5284974" cy="789506"/>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A5B0E25C-5967-4B56-B9BB-053F0A82B0F8}"/>
              </a:ext>
            </a:extLst>
          </p:cNvPr>
          <p:cNvSpPr>
            <a:spLocks noGrp="1"/>
          </p:cNvSpPr>
          <p:nvPr>
            <p:ph type="title"/>
          </p:nvPr>
        </p:nvSpPr>
        <p:spPr/>
        <p:txBody>
          <a:bodyPr>
            <a:normAutofit fontScale="90000"/>
          </a:bodyPr>
          <a:lstStyle/>
          <a:p>
            <a:r>
              <a:rPr lang="sv-SE" dirty="0"/>
              <a:t>SM-lag – semifinaler</a:t>
            </a:r>
            <a:br>
              <a:rPr lang="sv-SE" dirty="0"/>
            </a:br>
            <a:r>
              <a:rPr lang="sv-SE" dirty="0"/>
              <a:t>Kaptensmöte – 18 april</a:t>
            </a:r>
            <a:br>
              <a:rPr lang="sv-SE" dirty="0"/>
            </a:br>
            <a:endParaRPr lang="sv-SE" dirty="0"/>
          </a:p>
        </p:txBody>
      </p:sp>
      <p:sp>
        <p:nvSpPr>
          <p:cNvPr id="3" name="Underrubrik 2">
            <a:extLst>
              <a:ext uri="{FF2B5EF4-FFF2-40B4-BE49-F238E27FC236}">
                <a16:creationId xmlns:a16="http://schemas.microsoft.com/office/drawing/2014/main" id="{D0F9D5D1-7826-4EEA-877C-80E610C21D25}"/>
              </a:ext>
            </a:extLst>
          </p:cNvPr>
          <p:cNvSpPr>
            <a:spLocks noGrp="1"/>
          </p:cNvSpPr>
          <p:nvPr>
            <p:ph idx="1"/>
          </p:nvPr>
        </p:nvSpPr>
        <p:spPr/>
        <p:txBody>
          <a:bodyPr>
            <a:normAutofit fontScale="92500" lnSpcReduction="20000"/>
          </a:bodyPr>
          <a:lstStyle/>
          <a:p>
            <a:r>
              <a:rPr lang="sv-SE" dirty="0"/>
              <a:t>Förhållningsregler! Se till att din mikrofon är avstängd (om du inte fått ordet!)</a:t>
            </a:r>
            <a:br>
              <a:rPr lang="sv-SE" dirty="0"/>
            </a:br>
            <a:endParaRPr lang="sv-SE" dirty="0"/>
          </a:p>
          <a:p>
            <a:endParaRPr lang="sv-SE" dirty="0"/>
          </a:p>
          <a:p>
            <a:endParaRPr lang="sv-SE" dirty="0"/>
          </a:p>
          <a:p>
            <a:endParaRPr lang="sv-SE" dirty="0"/>
          </a:p>
          <a:p>
            <a:endParaRPr lang="sv-SE" dirty="0"/>
          </a:p>
          <a:p>
            <a:r>
              <a:rPr lang="sv-SE" dirty="0"/>
              <a:t>Vi börjar med en genomgång – och spar ALLA frågor till efter presentationen! </a:t>
            </a:r>
          </a:p>
          <a:p>
            <a:r>
              <a:rPr lang="sv-SE" dirty="0"/>
              <a:t>Mötet kommer att spelas in – vill du inte synas i bild så stoppa din video!</a:t>
            </a:r>
          </a:p>
          <a:p>
            <a:r>
              <a:rPr lang="sv-SE" dirty="0"/>
              <a:t>När vi väntar på att starta mötet – skriv gärna en gissning i chatten på hur många du tror vi kommer att bli! </a:t>
            </a:r>
            <a:r>
              <a:rPr lang="sv-SE" dirty="0">
                <a:sym typeface="Wingdings" panose="05000000000000000000" pitchFamily="2" charset="2"/>
              </a:rPr>
              <a:t> </a:t>
            </a:r>
            <a:endParaRPr lang="sv-SE" dirty="0"/>
          </a:p>
        </p:txBody>
      </p:sp>
      <p:pic>
        <p:nvPicPr>
          <p:cNvPr id="8" name="Bildobjekt 7">
            <a:extLst>
              <a:ext uri="{FF2B5EF4-FFF2-40B4-BE49-F238E27FC236}">
                <a16:creationId xmlns:a16="http://schemas.microsoft.com/office/drawing/2014/main" id="{D77536B9-04F4-4F91-9DC9-101E7ADFC14E}"/>
              </a:ext>
            </a:extLst>
          </p:cNvPr>
          <p:cNvPicPr>
            <a:picLocks noChangeAspect="1"/>
          </p:cNvPicPr>
          <p:nvPr/>
        </p:nvPicPr>
        <p:blipFill>
          <a:blip r:embed="rId3"/>
          <a:stretch>
            <a:fillRect/>
          </a:stretch>
        </p:blipFill>
        <p:spPr>
          <a:xfrm>
            <a:off x="8617028" y="3021705"/>
            <a:ext cx="2499632" cy="1359845"/>
          </a:xfrm>
          <a:prstGeom prst="rect">
            <a:avLst/>
          </a:prstGeom>
        </p:spPr>
      </p:pic>
      <p:sp>
        <p:nvSpPr>
          <p:cNvPr id="9" name="Pil: höger 8">
            <a:extLst>
              <a:ext uri="{FF2B5EF4-FFF2-40B4-BE49-F238E27FC236}">
                <a16:creationId xmlns:a16="http://schemas.microsoft.com/office/drawing/2014/main" id="{BBED08A6-10A0-472E-8449-E5FC789EDE29}"/>
              </a:ext>
            </a:extLst>
          </p:cNvPr>
          <p:cNvSpPr/>
          <p:nvPr/>
        </p:nvSpPr>
        <p:spPr>
          <a:xfrm rot="1879278">
            <a:off x="87928" y="2740901"/>
            <a:ext cx="2435659" cy="1021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Dator – stäng av </a:t>
            </a:r>
            <a:r>
              <a:rPr lang="sv-SE" dirty="0" err="1"/>
              <a:t>mic</a:t>
            </a:r>
            <a:r>
              <a:rPr lang="sv-SE" dirty="0"/>
              <a:t>!</a:t>
            </a:r>
          </a:p>
        </p:txBody>
      </p:sp>
      <p:sp>
        <p:nvSpPr>
          <p:cNvPr id="10" name="Pil: höger 9">
            <a:extLst>
              <a:ext uri="{FF2B5EF4-FFF2-40B4-BE49-F238E27FC236}">
                <a16:creationId xmlns:a16="http://schemas.microsoft.com/office/drawing/2014/main" id="{95AC00FC-EC38-4516-95F5-FA2D616CDF08}"/>
              </a:ext>
            </a:extLst>
          </p:cNvPr>
          <p:cNvSpPr/>
          <p:nvPr/>
        </p:nvSpPr>
        <p:spPr>
          <a:xfrm>
            <a:off x="6801621" y="3360434"/>
            <a:ext cx="2435659" cy="1021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Mobil – stäng av </a:t>
            </a:r>
            <a:r>
              <a:rPr lang="sv-SE" dirty="0" err="1"/>
              <a:t>mic</a:t>
            </a:r>
            <a:r>
              <a:rPr lang="sv-SE" dirty="0"/>
              <a:t>!</a:t>
            </a:r>
          </a:p>
        </p:txBody>
      </p:sp>
      <p:pic>
        <p:nvPicPr>
          <p:cNvPr id="12" name="Bildobjekt 11">
            <a:extLst>
              <a:ext uri="{FF2B5EF4-FFF2-40B4-BE49-F238E27FC236}">
                <a16:creationId xmlns:a16="http://schemas.microsoft.com/office/drawing/2014/main" id="{8570BBB8-80E3-4AA0-96FC-8FA13D9DC3C2}"/>
              </a:ext>
            </a:extLst>
          </p:cNvPr>
          <p:cNvPicPr>
            <a:picLocks noChangeAspect="1"/>
          </p:cNvPicPr>
          <p:nvPr/>
        </p:nvPicPr>
        <p:blipFill>
          <a:blip r:embed="rId4"/>
          <a:stretch>
            <a:fillRect/>
          </a:stretch>
        </p:blipFill>
        <p:spPr>
          <a:xfrm>
            <a:off x="6216884" y="6027727"/>
            <a:ext cx="1981477" cy="790685"/>
          </a:xfrm>
          <a:prstGeom prst="rect">
            <a:avLst/>
          </a:prstGeom>
        </p:spPr>
      </p:pic>
    </p:spTree>
    <p:extLst>
      <p:ext uri="{BB962C8B-B14F-4D97-AF65-F5344CB8AC3E}">
        <p14:creationId xmlns:p14="http://schemas.microsoft.com/office/powerpoint/2010/main" val="970704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7A6E93-B967-4CEA-B7A1-31F0C2A435C4}"/>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E7423375-8298-438F-B3C4-D60E57F35635}"/>
              </a:ext>
            </a:extLst>
          </p:cNvPr>
          <p:cNvSpPr>
            <a:spLocks noGrp="1"/>
          </p:cNvSpPr>
          <p:nvPr>
            <p:ph idx="1"/>
          </p:nvPr>
        </p:nvSpPr>
        <p:spPr/>
        <p:txBody>
          <a:bodyPr/>
          <a:lstStyle/>
          <a:p>
            <a:endParaRPr lang="sv-SE" dirty="0"/>
          </a:p>
        </p:txBody>
      </p:sp>
      <p:pic>
        <p:nvPicPr>
          <p:cNvPr id="5" name="Bildobjekt 4">
            <a:extLst>
              <a:ext uri="{FF2B5EF4-FFF2-40B4-BE49-F238E27FC236}">
                <a16:creationId xmlns:a16="http://schemas.microsoft.com/office/drawing/2014/main" id="{2AC2C140-39BF-4E6C-BA5F-AAC2979D579B}"/>
              </a:ext>
            </a:extLst>
          </p:cNvPr>
          <p:cNvPicPr>
            <a:picLocks noChangeAspect="1"/>
          </p:cNvPicPr>
          <p:nvPr/>
        </p:nvPicPr>
        <p:blipFill>
          <a:blip r:embed="rId2"/>
          <a:stretch>
            <a:fillRect/>
          </a:stretch>
        </p:blipFill>
        <p:spPr>
          <a:xfrm>
            <a:off x="1017037" y="0"/>
            <a:ext cx="8862378" cy="6481646"/>
          </a:xfrm>
          <a:prstGeom prst="rect">
            <a:avLst/>
          </a:prstGeom>
        </p:spPr>
      </p:pic>
      <p:sp>
        <p:nvSpPr>
          <p:cNvPr id="6" name="Rektangel 5">
            <a:extLst>
              <a:ext uri="{FF2B5EF4-FFF2-40B4-BE49-F238E27FC236}">
                <a16:creationId xmlns:a16="http://schemas.microsoft.com/office/drawing/2014/main" id="{7EA82459-9BB5-43D5-AD89-B4E43A39BF6D}"/>
              </a:ext>
            </a:extLst>
          </p:cNvPr>
          <p:cNvSpPr/>
          <p:nvPr/>
        </p:nvSpPr>
        <p:spPr>
          <a:xfrm>
            <a:off x="1184988" y="1455576"/>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Gudmar</a:t>
            </a:r>
          </a:p>
        </p:txBody>
      </p:sp>
      <p:sp>
        <p:nvSpPr>
          <p:cNvPr id="7" name="Rektangel 6">
            <a:extLst>
              <a:ext uri="{FF2B5EF4-FFF2-40B4-BE49-F238E27FC236}">
                <a16:creationId xmlns:a16="http://schemas.microsoft.com/office/drawing/2014/main" id="{4979C13B-1D97-406F-8C79-18B0853705A0}"/>
              </a:ext>
            </a:extLst>
          </p:cNvPr>
          <p:cNvSpPr/>
          <p:nvPr/>
        </p:nvSpPr>
        <p:spPr>
          <a:xfrm>
            <a:off x="3132321" y="1455576"/>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Ragnar</a:t>
            </a:r>
          </a:p>
        </p:txBody>
      </p:sp>
      <p:sp>
        <p:nvSpPr>
          <p:cNvPr id="8" name="Rektangel 7">
            <a:extLst>
              <a:ext uri="{FF2B5EF4-FFF2-40B4-BE49-F238E27FC236}">
                <a16:creationId xmlns:a16="http://schemas.microsoft.com/office/drawing/2014/main" id="{E700DACC-B289-44DB-9A1A-37C771CF9974}"/>
              </a:ext>
            </a:extLst>
          </p:cNvPr>
          <p:cNvSpPr/>
          <p:nvPr/>
        </p:nvSpPr>
        <p:spPr>
          <a:xfrm>
            <a:off x="2141721" y="1033337"/>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Bertil</a:t>
            </a:r>
          </a:p>
        </p:txBody>
      </p:sp>
      <p:sp>
        <p:nvSpPr>
          <p:cNvPr id="9" name="Rektangel 8">
            <a:extLst>
              <a:ext uri="{FF2B5EF4-FFF2-40B4-BE49-F238E27FC236}">
                <a16:creationId xmlns:a16="http://schemas.microsoft.com/office/drawing/2014/main" id="{A953C781-CCA2-4CFE-A2EE-D9B1FC01201F}"/>
              </a:ext>
            </a:extLst>
          </p:cNvPr>
          <p:cNvSpPr/>
          <p:nvPr/>
        </p:nvSpPr>
        <p:spPr>
          <a:xfrm>
            <a:off x="2141721" y="1877815"/>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Rolf</a:t>
            </a:r>
          </a:p>
        </p:txBody>
      </p:sp>
      <p:sp>
        <p:nvSpPr>
          <p:cNvPr id="10" name="Rektangel 9">
            <a:extLst>
              <a:ext uri="{FF2B5EF4-FFF2-40B4-BE49-F238E27FC236}">
                <a16:creationId xmlns:a16="http://schemas.microsoft.com/office/drawing/2014/main" id="{A020606A-4378-405D-8DC7-A5DCB51EB5FE}"/>
              </a:ext>
            </a:extLst>
          </p:cNvPr>
          <p:cNvSpPr/>
          <p:nvPr/>
        </p:nvSpPr>
        <p:spPr>
          <a:xfrm>
            <a:off x="5538404" y="3341543"/>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Eva-Britt</a:t>
            </a:r>
          </a:p>
        </p:txBody>
      </p:sp>
      <p:sp>
        <p:nvSpPr>
          <p:cNvPr id="11" name="Rektangel 10">
            <a:extLst>
              <a:ext uri="{FF2B5EF4-FFF2-40B4-BE49-F238E27FC236}">
                <a16:creationId xmlns:a16="http://schemas.microsoft.com/office/drawing/2014/main" id="{31E86FED-B41D-4958-AACC-2FFB1DBD96D9}"/>
              </a:ext>
            </a:extLst>
          </p:cNvPr>
          <p:cNvSpPr/>
          <p:nvPr/>
        </p:nvSpPr>
        <p:spPr>
          <a:xfrm>
            <a:off x="5538404" y="2860743"/>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Majken</a:t>
            </a:r>
          </a:p>
        </p:txBody>
      </p:sp>
      <p:sp>
        <p:nvSpPr>
          <p:cNvPr id="12" name="Rektangel 11">
            <a:extLst>
              <a:ext uri="{FF2B5EF4-FFF2-40B4-BE49-F238E27FC236}">
                <a16:creationId xmlns:a16="http://schemas.microsoft.com/office/drawing/2014/main" id="{5A83A768-423B-4A6C-AF1E-8E4F6BDB4FA7}"/>
              </a:ext>
            </a:extLst>
          </p:cNvPr>
          <p:cNvSpPr/>
          <p:nvPr/>
        </p:nvSpPr>
        <p:spPr>
          <a:xfrm>
            <a:off x="4064019" y="3074868"/>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Agda</a:t>
            </a:r>
          </a:p>
        </p:txBody>
      </p:sp>
      <p:sp>
        <p:nvSpPr>
          <p:cNvPr id="13" name="Rektangel 12">
            <a:extLst>
              <a:ext uri="{FF2B5EF4-FFF2-40B4-BE49-F238E27FC236}">
                <a16:creationId xmlns:a16="http://schemas.microsoft.com/office/drawing/2014/main" id="{95CA1996-018F-4360-916C-B86D46E562BE}"/>
              </a:ext>
            </a:extLst>
          </p:cNvPr>
          <p:cNvSpPr/>
          <p:nvPr/>
        </p:nvSpPr>
        <p:spPr>
          <a:xfrm>
            <a:off x="7146122" y="3074868"/>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Gunhild</a:t>
            </a:r>
          </a:p>
        </p:txBody>
      </p:sp>
      <p:sp>
        <p:nvSpPr>
          <p:cNvPr id="14" name="Rektangel 13">
            <a:extLst>
              <a:ext uri="{FF2B5EF4-FFF2-40B4-BE49-F238E27FC236}">
                <a16:creationId xmlns:a16="http://schemas.microsoft.com/office/drawing/2014/main" id="{FAA8B9AF-8196-4F1A-8DB2-321ECD4BC3C4}"/>
              </a:ext>
            </a:extLst>
          </p:cNvPr>
          <p:cNvSpPr/>
          <p:nvPr/>
        </p:nvSpPr>
        <p:spPr>
          <a:xfrm>
            <a:off x="1852126" y="3939899"/>
            <a:ext cx="7372556" cy="2372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5400" dirty="0"/>
              <a:t>… och kommer tillbaka till sitt EGET bord på motsatt väderstreck!</a:t>
            </a:r>
          </a:p>
        </p:txBody>
      </p:sp>
    </p:spTree>
    <p:extLst>
      <p:ext uri="{BB962C8B-B14F-4D97-AF65-F5344CB8AC3E}">
        <p14:creationId xmlns:p14="http://schemas.microsoft.com/office/powerpoint/2010/main" val="185606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4.79167E-6 7.40741E-7 L -0.06133 7.40741E-7 C -0.08868 7.40741E-7 -0.1224 -0.08218 -0.1224 -0.14861 L -0.1224 -0.29699 " pathEditMode="relative" rAng="0" ptsTypes="AAAA">
                                      <p:cBhvr>
                                        <p:cTn id="6" dur="2000" fill="hold"/>
                                        <p:tgtEl>
                                          <p:spTgt spid="13"/>
                                        </p:tgtEl>
                                        <p:attrNameLst>
                                          <p:attrName>ppt_x</p:attrName>
                                          <p:attrName>ppt_y</p:attrName>
                                        </p:attrNameLst>
                                      </p:cBhvr>
                                      <p:rCtr x="-6120" y="-14861"/>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grpId="0" nodeType="clickEffect">
                                  <p:stCondLst>
                                    <p:cond delay="0"/>
                                  </p:stCondLst>
                                  <p:childTnLst>
                                    <p:animMotion origin="layout" path="M -8.33333E-7 -0.1831 L 0.03372 -0.00718 C 0.04076 0.03241 0.0513 0.05393 0.06237 0.05393 C 0.075 0.05393 0.08503 0.03241 0.09206 -0.00718 L 0.12591 -0.1831 " pathEditMode="relative" rAng="0" ptsTypes="AAAAA">
                                      <p:cBhvr>
                                        <p:cTn id="10" dur="2000" fill="hold"/>
                                        <p:tgtEl>
                                          <p:spTgt spid="12"/>
                                        </p:tgtEl>
                                        <p:attrNameLst>
                                          <p:attrName>ppt_x</p:attrName>
                                          <p:attrName>ppt_y</p:attrName>
                                        </p:attrNameLst>
                                      </p:cBhvr>
                                      <p:rCtr x="6289" y="11852"/>
                                    </p:animMotion>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4.375E-6 -0.20278 L 0.02409 -0.01227 C 0.02917 0.03079 0.03672 0.05393 0.04467 0.05393 C 0.05365 0.05393 0.06094 0.03079 0.06602 -0.01227 L 0.09024 -0.20278 " pathEditMode="relative" rAng="0" ptsTypes="AAAAA">
                                      <p:cBhvr>
                                        <p:cTn id="14" dur="2000" fill="hold"/>
                                        <p:tgtEl>
                                          <p:spTgt spid="11"/>
                                        </p:tgtEl>
                                        <p:attrNameLst>
                                          <p:attrName>ppt_x</p:attrName>
                                          <p:attrName>ppt_y</p:attrName>
                                        </p:attrNameLst>
                                      </p:cBhvr>
                                      <p:rCtr x="4505" y="12824"/>
                                    </p:animMotion>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grpId="0" nodeType="clickEffect">
                                  <p:stCondLst>
                                    <p:cond delay="0"/>
                                  </p:stCondLst>
                                  <p:childTnLst>
                                    <p:animMotion origin="layout" path="M -4.375E-6 -0.27037 L -0.0207 -0.02963 C -0.025 0.02454 -0.03151 0.05393 -0.03828 0.05393 C -0.04596 0.05393 -0.05221 0.02454 -0.05651 -0.02963 L -0.07708 -0.27037 " pathEditMode="relative" rAng="0" ptsTypes="AAAAA">
                                      <p:cBhvr>
                                        <p:cTn id="18" dur="2000" fill="hold"/>
                                        <p:tgtEl>
                                          <p:spTgt spid="10"/>
                                        </p:tgtEl>
                                        <p:attrNameLst>
                                          <p:attrName>ppt_x</p:attrName>
                                          <p:attrName>ppt_y</p:attrName>
                                        </p:attrNameLst>
                                      </p:cBhvr>
                                      <p:rCtr x="-3854" y="16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7A6E93-B967-4CEA-B7A1-31F0C2A435C4}"/>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E7423375-8298-438F-B3C4-D60E57F35635}"/>
              </a:ext>
            </a:extLst>
          </p:cNvPr>
          <p:cNvSpPr>
            <a:spLocks noGrp="1"/>
          </p:cNvSpPr>
          <p:nvPr>
            <p:ph idx="1"/>
          </p:nvPr>
        </p:nvSpPr>
        <p:spPr/>
        <p:txBody>
          <a:bodyPr/>
          <a:lstStyle/>
          <a:p>
            <a:endParaRPr lang="sv-SE" dirty="0"/>
          </a:p>
        </p:txBody>
      </p:sp>
      <p:pic>
        <p:nvPicPr>
          <p:cNvPr id="5" name="Bildobjekt 4">
            <a:extLst>
              <a:ext uri="{FF2B5EF4-FFF2-40B4-BE49-F238E27FC236}">
                <a16:creationId xmlns:a16="http://schemas.microsoft.com/office/drawing/2014/main" id="{2AC2C140-39BF-4E6C-BA5F-AAC2979D579B}"/>
              </a:ext>
            </a:extLst>
          </p:cNvPr>
          <p:cNvPicPr>
            <a:picLocks noChangeAspect="1"/>
          </p:cNvPicPr>
          <p:nvPr/>
        </p:nvPicPr>
        <p:blipFill>
          <a:blip r:embed="rId2"/>
          <a:stretch>
            <a:fillRect/>
          </a:stretch>
        </p:blipFill>
        <p:spPr>
          <a:xfrm>
            <a:off x="1017037" y="0"/>
            <a:ext cx="8862378" cy="6481646"/>
          </a:xfrm>
          <a:prstGeom prst="rect">
            <a:avLst/>
          </a:prstGeom>
        </p:spPr>
      </p:pic>
      <p:sp>
        <p:nvSpPr>
          <p:cNvPr id="6" name="Rektangel 5">
            <a:extLst>
              <a:ext uri="{FF2B5EF4-FFF2-40B4-BE49-F238E27FC236}">
                <a16:creationId xmlns:a16="http://schemas.microsoft.com/office/drawing/2014/main" id="{7EA82459-9BB5-43D5-AD89-B4E43A39BF6D}"/>
              </a:ext>
            </a:extLst>
          </p:cNvPr>
          <p:cNvSpPr/>
          <p:nvPr/>
        </p:nvSpPr>
        <p:spPr>
          <a:xfrm>
            <a:off x="1184988" y="1455576"/>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Gudmar</a:t>
            </a:r>
          </a:p>
        </p:txBody>
      </p:sp>
      <p:sp>
        <p:nvSpPr>
          <p:cNvPr id="7" name="Rektangel 6">
            <a:extLst>
              <a:ext uri="{FF2B5EF4-FFF2-40B4-BE49-F238E27FC236}">
                <a16:creationId xmlns:a16="http://schemas.microsoft.com/office/drawing/2014/main" id="{4979C13B-1D97-406F-8C79-18B0853705A0}"/>
              </a:ext>
            </a:extLst>
          </p:cNvPr>
          <p:cNvSpPr/>
          <p:nvPr/>
        </p:nvSpPr>
        <p:spPr>
          <a:xfrm>
            <a:off x="3132321" y="1455576"/>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Ragnar</a:t>
            </a:r>
          </a:p>
        </p:txBody>
      </p:sp>
      <p:sp>
        <p:nvSpPr>
          <p:cNvPr id="8" name="Rektangel 7">
            <a:extLst>
              <a:ext uri="{FF2B5EF4-FFF2-40B4-BE49-F238E27FC236}">
                <a16:creationId xmlns:a16="http://schemas.microsoft.com/office/drawing/2014/main" id="{E700DACC-B289-44DB-9A1A-37C771CF9974}"/>
              </a:ext>
            </a:extLst>
          </p:cNvPr>
          <p:cNvSpPr/>
          <p:nvPr/>
        </p:nvSpPr>
        <p:spPr>
          <a:xfrm>
            <a:off x="2141721" y="1033337"/>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Bertil</a:t>
            </a:r>
          </a:p>
        </p:txBody>
      </p:sp>
      <p:sp>
        <p:nvSpPr>
          <p:cNvPr id="9" name="Rektangel 8">
            <a:extLst>
              <a:ext uri="{FF2B5EF4-FFF2-40B4-BE49-F238E27FC236}">
                <a16:creationId xmlns:a16="http://schemas.microsoft.com/office/drawing/2014/main" id="{A953C781-CCA2-4CFE-A2EE-D9B1FC01201F}"/>
              </a:ext>
            </a:extLst>
          </p:cNvPr>
          <p:cNvSpPr/>
          <p:nvPr/>
        </p:nvSpPr>
        <p:spPr>
          <a:xfrm>
            <a:off x="2141721" y="1877815"/>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Rolf</a:t>
            </a:r>
          </a:p>
        </p:txBody>
      </p:sp>
      <p:sp>
        <p:nvSpPr>
          <p:cNvPr id="10" name="Rektangel 9">
            <a:extLst>
              <a:ext uri="{FF2B5EF4-FFF2-40B4-BE49-F238E27FC236}">
                <a16:creationId xmlns:a16="http://schemas.microsoft.com/office/drawing/2014/main" id="{A020606A-4378-405D-8DC7-A5DCB51EB5FE}"/>
              </a:ext>
            </a:extLst>
          </p:cNvPr>
          <p:cNvSpPr/>
          <p:nvPr/>
        </p:nvSpPr>
        <p:spPr>
          <a:xfrm>
            <a:off x="4645435" y="1455576"/>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Eva-Britt</a:t>
            </a:r>
          </a:p>
        </p:txBody>
      </p:sp>
      <p:sp>
        <p:nvSpPr>
          <p:cNvPr id="11" name="Rektangel 10">
            <a:extLst>
              <a:ext uri="{FF2B5EF4-FFF2-40B4-BE49-F238E27FC236}">
                <a16:creationId xmlns:a16="http://schemas.microsoft.com/office/drawing/2014/main" id="{31E86FED-B41D-4958-AACC-2FFB1DBD96D9}"/>
              </a:ext>
            </a:extLst>
          </p:cNvPr>
          <p:cNvSpPr/>
          <p:nvPr/>
        </p:nvSpPr>
        <p:spPr>
          <a:xfrm>
            <a:off x="6595286" y="1449384"/>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Majken</a:t>
            </a:r>
          </a:p>
        </p:txBody>
      </p:sp>
      <p:sp>
        <p:nvSpPr>
          <p:cNvPr id="12" name="Rektangel 11">
            <a:extLst>
              <a:ext uri="{FF2B5EF4-FFF2-40B4-BE49-F238E27FC236}">
                <a16:creationId xmlns:a16="http://schemas.microsoft.com/office/drawing/2014/main" id="{5A83A768-423B-4A6C-AF1E-8E4F6BDB4FA7}"/>
              </a:ext>
            </a:extLst>
          </p:cNvPr>
          <p:cNvSpPr/>
          <p:nvPr/>
        </p:nvSpPr>
        <p:spPr>
          <a:xfrm>
            <a:off x="5570791" y="1887782"/>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Agda</a:t>
            </a:r>
          </a:p>
        </p:txBody>
      </p:sp>
      <p:sp>
        <p:nvSpPr>
          <p:cNvPr id="13" name="Rektangel 12">
            <a:extLst>
              <a:ext uri="{FF2B5EF4-FFF2-40B4-BE49-F238E27FC236}">
                <a16:creationId xmlns:a16="http://schemas.microsoft.com/office/drawing/2014/main" id="{95CA1996-018F-4360-916C-B86D46E562BE}"/>
              </a:ext>
            </a:extLst>
          </p:cNvPr>
          <p:cNvSpPr/>
          <p:nvPr/>
        </p:nvSpPr>
        <p:spPr>
          <a:xfrm>
            <a:off x="5570791" y="1051086"/>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Gunhild</a:t>
            </a:r>
          </a:p>
        </p:txBody>
      </p:sp>
      <p:sp>
        <p:nvSpPr>
          <p:cNvPr id="14" name="Rektangel 13">
            <a:extLst>
              <a:ext uri="{FF2B5EF4-FFF2-40B4-BE49-F238E27FC236}">
                <a16:creationId xmlns:a16="http://schemas.microsoft.com/office/drawing/2014/main" id="{FAA8B9AF-8196-4F1A-8DB2-321ECD4BC3C4}"/>
              </a:ext>
            </a:extLst>
          </p:cNvPr>
          <p:cNvSpPr/>
          <p:nvPr/>
        </p:nvSpPr>
        <p:spPr>
          <a:xfrm>
            <a:off x="1407460" y="3240823"/>
            <a:ext cx="7763434" cy="25838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5400" dirty="0"/>
              <a:t>Och sedan startas rond 2! ÖV flyttas automatiskt igen</a:t>
            </a:r>
          </a:p>
        </p:txBody>
      </p:sp>
    </p:spTree>
    <p:extLst>
      <p:ext uri="{BB962C8B-B14F-4D97-AF65-F5344CB8AC3E}">
        <p14:creationId xmlns:p14="http://schemas.microsoft.com/office/powerpoint/2010/main" val="427002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1.85185E-6 L 0.28763 -0.00764 " pathEditMode="relative" rAng="0" ptsTypes="AA">
                                      <p:cBhvr>
                                        <p:cTn id="6" dur="2000" fill="hold"/>
                                        <p:tgtEl>
                                          <p:spTgt spid="7"/>
                                        </p:tgtEl>
                                        <p:attrNameLst>
                                          <p:attrName>ppt_x</p:attrName>
                                          <p:attrName>ppt_y</p:attrName>
                                        </p:attrNameLst>
                                      </p:cBhvr>
                                      <p:rCtr x="14375" y="-3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91667E-6 1.85185E-6 L 0.28711 0.00879 " pathEditMode="relative" rAng="0" ptsTypes="AA">
                                      <p:cBhvr>
                                        <p:cTn id="10" dur="2000" fill="hold"/>
                                        <p:tgtEl>
                                          <p:spTgt spid="6"/>
                                        </p:tgtEl>
                                        <p:attrNameLst>
                                          <p:attrName>ppt_x</p:attrName>
                                          <p:attrName>ppt_y</p:attrName>
                                        </p:attrNameLst>
                                      </p:cBhvr>
                                      <p:rCtr x="14349" y="44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125E-6 -2.22222E-6 L -0.28411 0.00093 " pathEditMode="relative" rAng="0" ptsTypes="AA">
                                      <p:cBhvr>
                                        <p:cTn id="14" dur="2000" fill="hold"/>
                                        <p:tgtEl>
                                          <p:spTgt spid="11"/>
                                        </p:tgtEl>
                                        <p:attrNameLst>
                                          <p:attrName>ppt_x</p:attrName>
                                          <p:attrName>ppt_y</p:attrName>
                                        </p:attrNameLst>
                                      </p:cBhvr>
                                      <p:rCtr x="-14206" y="-34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91667E-6 1.85185E-6 L -0.28386 -4.44444E-6 " pathEditMode="relative" rAng="0" ptsTypes="AA">
                                      <p:cBhvr>
                                        <p:cTn id="18" dur="2000" fill="hold"/>
                                        <p:tgtEl>
                                          <p:spTgt spid="10"/>
                                        </p:tgtEl>
                                        <p:attrNameLst>
                                          <p:attrName>ppt_x</p:attrName>
                                          <p:attrName>ppt_y</p:attrName>
                                        </p:attrNameLst>
                                      </p:cBhvr>
                                      <p:rCtr x="-14219" y="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892F9E-50B8-49B3-80EB-DA1C3D566630}"/>
              </a:ext>
            </a:extLst>
          </p:cNvPr>
          <p:cNvSpPr>
            <a:spLocks noGrp="1"/>
          </p:cNvSpPr>
          <p:nvPr>
            <p:ph type="title"/>
          </p:nvPr>
        </p:nvSpPr>
        <p:spPr/>
        <p:txBody>
          <a:bodyPr/>
          <a:lstStyle/>
          <a:p>
            <a:r>
              <a:rPr lang="sv-SE" dirty="0"/>
              <a:t>Att spela med skärmar</a:t>
            </a:r>
          </a:p>
        </p:txBody>
      </p:sp>
      <p:sp>
        <p:nvSpPr>
          <p:cNvPr id="3" name="Platshållare för innehåll 2">
            <a:extLst>
              <a:ext uri="{FF2B5EF4-FFF2-40B4-BE49-F238E27FC236}">
                <a16:creationId xmlns:a16="http://schemas.microsoft.com/office/drawing/2014/main" id="{23E59AE8-FA5D-4C92-892C-907641A1E964}"/>
              </a:ext>
            </a:extLst>
          </p:cNvPr>
          <p:cNvSpPr>
            <a:spLocks noGrp="1"/>
          </p:cNvSpPr>
          <p:nvPr>
            <p:ph idx="1"/>
          </p:nvPr>
        </p:nvSpPr>
        <p:spPr/>
        <p:txBody>
          <a:bodyPr/>
          <a:lstStyle/>
          <a:p>
            <a:r>
              <a:rPr lang="sv-SE" dirty="0"/>
              <a:t>Skärmar går ner så fort korten kommer upp! </a:t>
            </a:r>
          </a:p>
          <a:p>
            <a:pPr lvl="1"/>
            <a:r>
              <a:rPr lang="sv-SE" dirty="0"/>
              <a:t>Nord och Öst delar skärmsida</a:t>
            </a:r>
          </a:p>
          <a:p>
            <a:pPr lvl="1"/>
            <a:r>
              <a:rPr lang="sv-SE" dirty="0"/>
              <a:t>Syd och Väst på andra sidan</a:t>
            </a:r>
          </a:p>
          <a:p>
            <a:r>
              <a:rPr lang="sv-SE" dirty="0"/>
              <a:t>Man hör inte, och ser inte de på andra sidan skärmen under budgivning och spel</a:t>
            </a:r>
          </a:p>
          <a:p>
            <a:r>
              <a:rPr lang="sv-SE" dirty="0"/>
              <a:t>Efter varje spelad bricka försvinner skärmarna i 10 sekunder. Man kan klicka PAUS för att hinna prata med alla innan nästa giv kommer. </a:t>
            </a:r>
          </a:p>
          <a:p>
            <a:r>
              <a:rPr lang="sv-SE" dirty="0"/>
              <a:t>Om någon ropar på TL kommer denne till den skärmsida som ropat.</a:t>
            </a:r>
          </a:p>
        </p:txBody>
      </p:sp>
    </p:spTree>
    <p:extLst>
      <p:ext uri="{BB962C8B-B14F-4D97-AF65-F5344CB8AC3E}">
        <p14:creationId xmlns:p14="http://schemas.microsoft.com/office/powerpoint/2010/main" val="1579362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267B69-19D8-4A7E-B5D1-3598AA928885}"/>
              </a:ext>
            </a:extLst>
          </p:cNvPr>
          <p:cNvSpPr>
            <a:spLocks noGrp="1"/>
          </p:cNvSpPr>
          <p:nvPr>
            <p:ph type="title"/>
          </p:nvPr>
        </p:nvSpPr>
        <p:spPr>
          <a:xfrm>
            <a:off x="648929" y="629266"/>
            <a:ext cx="3505495" cy="1622321"/>
          </a:xfrm>
        </p:spPr>
        <p:txBody>
          <a:bodyPr>
            <a:normAutofit/>
          </a:bodyPr>
          <a:lstStyle/>
          <a:p>
            <a:r>
              <a:rPr lang="sv-SE" dirty="0" err="1"/>
              <a:t>Alerteringar</a:t>
            </a:r>
            <a:r>
              <a:rPr lang="sv-SE" dirty="0"/>
              <a:t> och frågor</a:t>
            </a:r>
          </a:p>
        </p:txBody>
      </p:sp>
      <p:sp>
        <p:nvSpPr>
          <p:cNvPr id="3" name="Platshållare för innehåll 2">
            <a:extLst>
              <a:ext uri="{FF2B5EF4-FFF2-40B4-BE49-F238E27FC236}">
                <a16:creationId xmlns:a16="http://schemas.microsoft.com/office/drawing/2014/main" id="{E1A34878-0AB4-42F8-9311-E5F96090DFFC}"/>
              </a:ext>
            </a:extLst>
          </p:cNvPr>
          <p:cNvSpPr>
            <a:spLocks noGrp="1"/>
          </p:cNvSpPr>
          <p:nvPr>
            <p:ph idx="1"/>
          </p:nvPr>
        </p:nvSpPr>
        <p:spPr>
          <a:xfrm>
            <a:off x="648931" y="2438400"/>
            <a:ext cx="3505494" cy="3785419"/>
          </a:xfrm>
        </p:spPr>
        <p:txBody>
          <a:bodyPr>
            <a:normAutofit/>
          </a:bodyPr>
          <a:lstStyle/>
          <a:p>
            <a:r>
              <a:rPr lang="sv-SE" sz="2000" dirty="0"/>
              <a:t>Man förklarar – och </a:t>
            </a:r>
            <a:r>
              <a:rPr lang="sv-SE" sz="2000" dirty="0" err="1"/>
              <a:t>alerterar</a:t>
            </a:r>
            <a:r>
              <a:rPr lang="sv-SE" sz="2000" dirty="0"/>
              <a:t> sitt eget bud. </a:t>
            </a:r>
          </a:p>
          <a:p>
            <a:r>
              <a:rPr lang="sv-SE" sz="2000" dirty="0"/>
              <a:t>OBS! Skriv in förklaring innan bud anges!</a:t>
            </a:r>
          </a:p>
          <a:p>
            <a:r>
              <a:rPr lang="sv-SE" sz="2000" dirty="0"/>
              <a:t>OBS2 – Frågor skall ställas till den som avgivit budet!</a:t>
            </a:r>
            <a:br>
              <a:rPr lang="sv-SE" sz="2000" dirty="0"/>
            </a:br>
            <a:r>
              <a:rPr lang="sv-SE" sz="2000" dirty="0"/>
              <a:t>Använd chatt-rutan om det är på andra sidan skärmen.</a:t>
            </a:r>
          </a:p>
          <a:p>
            <a:r>
              <a:rPr lang="sv-SE" sz="2000" dirty="0"/>
              <a:t>Har man glömt att alertera kan man klicka på sitt bud och lägga in förklaring i efterhand. </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1F630922-C63A-4744-9773-A00501F34B89}"/>
              </a:ext>
            </a:extLst>
          </p:cNvPr>
          <p:cNvPicPr>
            <a:picLocks noChangeAspect="1"/>
          </p:cNvPicPr>
          <p:nvPr/>
        </p:nvPicPr>
        <p:blipFill>
          <a:blip r:embed="rId2"/>
          <a:stretch>
            <a:fillRect/>
          </a:stretch>
        </p:blipFill>
        <p:spPr>
          <a:xfrm>
            <a:off x="6214909" y="807593"/>
            <a:ext cx="4401237" cy="5239568"/>
          </a:xfrm>
          <a:prstGeom prst="rect">
            <a:avLst/>
          </a:prstGeom>
          <a:effectLst/>
        </p:spPr>
      </p:pic>
      <p:cxnSp>
        <p:nvCxnSpPr>
          <p:cNvPr id="9" name="Rak pilkoppling 8">
            <a:extLst>
              <a:ext uri="{FF2B5EF4-FFF2-40B4-BE49-F238E27FC236}">
                <a16:creationId xmlns:a16="http://schemas.microsoft.com/office/drawing/2014/main" id="{D34D91DA-A947-460B-9B72-44D8CE5A25B8}"/>
              </a:ext>
            </a:extLst>
          </p:cNvPr>
          <p:cNvCxnSpPr/>
          <p:nvPr/>
        </p:nvCxnSpPr>
        <p:spPr>
          <a:xfrm flipH="1">
            <a:off x="9144000" y="2348753"/>
            <a:ext cx="2169459" cy="16226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805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F68ACD5-E1C9-4A3A-85CC-3CFBDC61168D}"/>
              </a:ext>
            </a:extLst>
          </p:cNvPr>
          <p:cNvSpPr>
            <a:spLocks noGrp="1"/>
          </p:cNvSpPr>
          <p:nvPr>
            <p:ph type="title"/>
          </p:nvPr>
        </p:nvSpPr>
        <p:spPr/>
        <p:txBody>
          <a:bodyPr/>
          <a:lstStyle/>
          <a:p>
            <a:r>
              <a:rPr lang="sv-SE" dirty="0" err="1"/>
              <a:t>Alerteringar</a:t>
            </a:r>
            <a:r>
              <a:rPr lang="sv-SE" dirty="0"/>
              <a:t>, forts</a:t>
            </a:r>
          </a:p>
        </p:txBody>
      </p:sp>
      <p:sp>
        <p:nvSpPr>
          <p:cNvPr id="5" name="Platshållare för innehåll 4">
            <a:extLst>
              <a:ext uri="{FF2B5EF4-FFF2-40B4-BE49-F238E27FC236}">
                <a16:creationId xmlns:a16="http://schemas.microsoft.com/office/drawing/2014/main" id="{79A2107E-9E35-439A-ABBE-52076C11C43E}"/>
              </a:ext>
            </a:extLst>
          </p:cNvPr>
          <p:cNvSpPr>
            <a:spLocks noGrp="1"/>
          </p:cNvSpPr>
          <p:nvPr>
            <p:ph sz="half" idx="1"/>
          </p:nvPr>
        </p:nvSpPr>
        <p:spPr/>
        <p:txBody>
          <a:bodyPr/>
          <a:lstStyle/>
          <a:p>
            <a:r>
              <a:rPr lang="sv-SE" dirty="0"/>
              <a:t>Klicka på chattbubblan för att skriva</a:t>
            </a:r>
          </a:p>
          <a:p>
            <a:endParaRPr lang="sv-SE" dirty="0"/>
          </a:p>
        </p:txBody>
      </p:sp>
      <p:sp>
        <p:nvSpPr>
          <p:cNvPr id="6" name="Platshållare för innehåll 5">
            <a:extLst>
              <a:ext uri="{FF2B5EF4-FFF2-40B4-BE49-F238E27FC236}">
                <a16:creationId xmlns:a16="http://schemas.microsoft.com/office/drawing/2014/main" id="{1D9CFE90-B292-43A0-A279-FAEC1DBD18FC}"/>
              </a:ext>
            </a:extLst>
          </p:cNvPr>
          <p:cNvSpPr>
            <a:spLocks noGrp="1"/>
          </p:cNvSpPr>
          <p:nvPr>
            <p:ph sz="half" idx="2"/>
          </p:nvPr>
        </p:nvSpPr>
        <p:spPr/>
        <p:txBody>
          <a:bodyPr/>
          <a:lstStyle/>
          <a:p>
            <a:r>
              <a:rPr lang="sv-SE" dirty="0"/>
              <a:t>Tips – dina gamla förklaringar finns i listan! </a:t>
            </a:r>
          </a:p>
        </p:txBody>
      </p:sp>
      <p:pic>
        <p:nvPicPr>
          <p:cNvPr id="8" name="Bildobjekt 7">
            <a:extLst>
              <a:ext uri="{FF2B5EF4-FFF2-40B4-BE49-F238E27FC236}">
                <a16:creationId xmlns:a16="http://schemas.microsoft.com/office/drawing/2014/main" id="{6040BA1A-3BEE-4BA6-96C6-C4F1A5BDAE38}"/>
              </a:ext>
            </a:extLst>
          </p:cNvPr>
          <p:cNvPicPr>
            <a:picLocks noChangeAspect="1"/>
          </p:cNvPicPr>
          <p:nvPr/>
        </p:nvPicPr>
        <p:blipFill>
          <a:blip r:embed="rId2"/>
          <a:stretch>
            <a:fillRect/>
          </a:stretch>
        </p:blipFill>
        <p:spPr>
          <a:xfrm>
            <a:off x="2697425" y="2280620"/>
            <a:ext cx="2656372" cy="3781313"/>
          </a:xfrm>
          <a:prstGeom prst="rect">
            <a:avLst/>
          </a:prstGeom>
        </p:spPr>
      </p:pic>
      <p:pic>
        <p:nvPicPr>
          <p:cNvPr id="10" name="Bildobjekt 9">
            <a:extLst>
              <a:ext uri="{FF2B5EF4-FFF2-40B4-BE49-F238E27FC236}">
                <a16:creationId xmlns:a16="http://schemas.microsoft.com/office/drawing/2014/main" id="{818A4376-A9FB-4AD3-B49A-3CEC102DF278}"/>
              </a:ext>
            </a:extLst>
          </p:cNvPr>
          <p:cNvPicPr>
            <a:picLocks noChangeAspect="1"/>
          </p:cNvPicPr>
          <p:nvPr/>
        </p:nvPicPr>
        <p:blipFill>
          <a:blip r:embed="rId3"/>
          <a:stretch>
            <a:fillRect/>
          </a:stretch>
        </p:blipFill>
        <p:spPr>
          <a:xfrm>
            <a:off x="6172200" y="2800166"/>
            <a:ext cx="3477110" cy="1838582"/>
          </a:xfrm>
          <a:prstGeom prst="rect">
            <a:avLst/>
          </a:prstGeom>
        </p:spPr>
      </p:pic>
      <p:pic>
        <p:nvPicPr>
          <p:cNvPr id="12" name="Bildobjekt 11">
            <a:extLst>
              <a:ext uri="{FF2B5EF4-FFF2-40B4-BE49-F238E27FC236}">
                <a16:creationId xmlns:a16="http://schemas.microsoft.com/office/drawing/2014/main" id="{B9A2899B-31FE-40CB-BC70-6C73BD25CD42}"/>
              </a:ext>
            </a:extLst>
          </p:cNvPr>
          <p:cNvPicPr>
            <a:picLocks noChangeAspect="1"/>
          </p:cNvPicPr>
          <p:nvPr/>
        </p:nvPicPr>
        <p:blipFill>
          <a:blip r:embed="rId4"/>
          <a:stretch>
            <a:fillRect/>
          </a:stretch>
        </p:blipFill>
        <p:spPr>
          <a:xfrm>
            <a:off x="7479046" y="4411959"/>
            <a:ext cx="3730422" cy="2080916"/>
          </a:xfrm>
          <a:prstGeom prst="rect">
            <a:avLst/>
          </a:prstGeom>
        </p:spPr>
      </p:pic>
      <p:cxnSp>
        <p:nvCxnSpPr>
          <p:cNvPr id="13" name="Rak pilkoppling 12">
            <a:extLst>
              <a:ext uri="{FF2B5EF4-FFF2-40B4-BE49-F238E27FC236}">
                <a16:creationId xmlns:a16="http://schemas.microsoft.com/office/drawing/2014/main" id="{E04D63CD-318E-47DE-B88F-EFBC6F37C2BF}"/>
              </a:ext>
            </a:extLst>
          </p:cNvPr>
          <p:cNvCxnSpPr/>
          <p:nvPr/>
        </p:nvCxnSpPr>
        <p:spPr>
          <a:xfrm flipH="1">
            <a:off x="9040009" y="2362786"/>
            <a:ext cx="2169459" cy="16226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97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42E8F5-0299-4280-9ADD-4869F085ECF4}"/>
              </a:ext>
            </a:extLst>
          </p:cNvPr>
          <p:cNvSpPr>
            <a:spLocks noGrp="1"/>
          </p:cNvSpPr>
          <p:nvPr>
            <p:ph type="title"/>
          </p:nvPr>
        </p:nvSpPr>
        <p:spPr/>
        <p:txBody>
          <a:bodyPr/>
          <a:lstStyle/>
          <a:p>
            <a:r>
              <a:rPr lang="sv-SE" dirty="0"/>
              <a:t>Ångra? </a:t>
            </a:r>
          </a:p>
        </p:txBody>
      </p:sp>
      <p:sp>
        <p:nvSpPr>
          <p:cNvPr id="3" name="Platshållare för innehåll 2">
            <a:extLst>
              <a:ext uri="{FF2B5EF4-FFF2-40B4-BE49-F238E27FC236}">
                <a16:creationId xmlns:a16="http://schemas.microsoft.com/office/drawing/2014/main" id="{7AD53466-5782-4877-88B5-21B6A869C8CE}"/>
              </a:ext>
            </a:extLst>
          </p:cNvPr>
          <p:cNvSpPr>
            <a:spLocks noGrp="1"/>
          </p:cNvSpPr>
          <p:nvPr>
            <p:ph idx="1"/>
          </p:nvPr>
        </p:nvSpPr>
        <p:spPr/>
        <p:txBody>
          <a:bodyPr/>
          <a:lstStyle/>
          <a:p>
            <a:r>
              <a:rPr lang="sv-SE" dirty="0"/>
              <a:t>Funktionen Ångra är aktiverad. Sker missklick under budgivning så sluta omedelbart att bjuda och tillkalla tävlingsledaren som beslutar om hur man fortsätter. </a:t>
            </a:r>
          </a:p>
          <a:p>
            <a:r>
              <a:rPr lang="sv-SE" dirty="0"/>
              <a:t>Tävlingsledaren kommer inte att godkänna att ångra spelade kort. </a:t>
            </a:r>
          </a:p>
          <a:p>
            <a:r>
              <a:rPr lang="sv-SE" dirty="0"/>
              <a:t>Om det passas runt, och ett av passen var en missklick, är det inte tekniskt möjligt att rätta till felet. I sådant fall tilldelar tävlingsledaren ett korrigerat resultat, som ofta blir ett artificiellt tilldelat resultat.</a:t>
            </a:r>
          </a:p>
          <a:p>
            <a:r>
              <a:rPr lang="sv-SE" b="1" dirty="0"/>
              <a:t>Se tilläggsbestämmelser</a:t>
            </a:r>
          </a:p>
        </p:txBody>
      </p:sp>
    </p:spTree>
    <p:extLst>
      <p:ext uri="{BB962C8B-B14F-4D97-AF65-F5344CB8AC3E}">
        <p14:creationId xmlns:p14="http://schemas.microsoft.com/office/powerpoint/2010/main" val="38154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A1F85E-8D71-4732-A459-4CF6A306BE5C}"/>
              </a:ext>
            </a:extLst>
          </p:cNvPr>
          <p:cNvSpPr>
            <a:spLocks noGrp="1"/>
          </p:cNvSpPr>
          <p:nvPr>
            <p:ph type="title"/>
          </p:nvPr>
        </p:nvSpPr>
        <p:spPr/>
        <p:txBody>
          <a:bodyPr/>
          <a:lstStyle/>
          <a:p>
            <a:r>
              <a:rPr lang="sv-SE" dirty="0"/>
              <a:t>Anspråk</a:t>
            </a:r>
          </a:p>
        </p:txBody>
      </p:sp>
      <p:sp>
        <p:nvSpPr>
          <p:cNvPr id="3" name="Platshållare för innehåll 2">
            <a:extLst>
              <a:ext uri="{FF2B5EF4-FFF2-40B4-BE49-F238E27FC236}">
                <a16:creationId xmlns:a16="http://schemas.microsoft.com/office/drawing/2014/main" id="{5EF4193B-C3C0-4D4B-B971-5818C88C6090}"/>
              </a:ext>
            </a:extLst>
          </p:cNvPr>
          <p:cNvSpPr>
            <a:spLocks noGrp="1"/>
          </p:cNvSpPr>
          <p:nvPr>
            <p:ph idx="1"/>
          </p:nvPr>
        </p:nvSpPr>
        <p:spPr/>
        <p:txBody>
          <a:bodyPr/>
          <a:lstStyle/>
          <a:p>
            <a:r>
              <a:rPr lang="sv-SE" dirty="0"/>
              <a:t>Spelare kan göra anspråk när denne anser att det antal stick som kommer att tas (eller avstås) är klarlagt. Anspråk, om det inte är fullkomligt självklart, ska alltid åtföljas av en förklaring till hur man avser att spela de resterande korten. T ex: Jag drar först ut trumfen.</a:t>
            </a:r>
          </a:p>
          <a:p>
            <a:r>
              <a:rPr lang="sv-SE" dirty="0"/>
              <a:t>Anspråk måste godkännas av båda motståndarna för att vara giltigt. I fall anspråket ifrågasätts, dvs inte godkänns, måste given spelas klart eller tävlingsledaren omgående tillkallas.</a:t>
            </a:r>
          </a:p>
          <a:p>
            <a:r>
              <a:rPr lang="sv-SE" b="1" dirty="0"/>
              <a:t>Se tilläggsbestämmelser</a:t>
            </a:r>
          </a:p>
        </p:txBody>
      </p:sp>
    </p:spTree>
    <p:extLst>
      <p:ext uri="{BB962C8B-B14F-4D97-AF65-F5344CB8AC3E}">
        <p14:creationId xmlns:p14="http://schemas.microsoft.com/office/powerpoint/2010/main" val="334496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73B6E3-8C0A-4E80-BF53-4E11AC26A21D}"/>
              </a:ext>
            </a:extLst>
          </p:cNvPr>
          <p:cNvSpPr>
            <a:spLocks noGrp="1"/>
          </p:cNvSpPr>
          <p:nvPr>
            <p:ph type="title"/>
          </p:nvPr>
        </p:nvSpPr>
        <p:spPr/>
        <p:txBody>
          <a:bodyPr/>
          <a:lstStyle/>
          <a:p>
            <a:r>
              <a:rPr lang="sv-SE" dirty="0"/>
              <a:t>Långsamt spel</a:t>
            </a:r>
          </a:p>
        </p:txBody>
      </p:sp>
      <p:sp>
        <p:nvSpPr>
          <p:cNvPr id="3" name="Platshållare för innehåll 2">
            <a:extLst>
              <a:ext uri="{FF2B5EF4-FFF2-40B4-BE49-F238E27FC236}">
                <a16:creationId xmlns:a16="http://schemas.microsoft.com/office/drawing/2014/main" id="{A7986D61-E079-4F43-BB78-11272B632F3B}"/>
              </a:ext>
            </a:extLst>
          </p:cNvPr>
          <p:cNvSpPr>
            <a:spLocks noGrp="1"/>
          </p:cNvSpPr>
          <p:nvPr>
            <p:ph idx="1"/>
          </p:nvPr>
        </p:nvSpPr>
        <p:spPr/>
        <p:txBody>
          <a:bodyPr/>
          <a:lstStyle/>
          <a:p>
            <a:r>
              <a:rPr lang="sv-SE" dirty="0"/>
              <a:t>Tävlingsledaren måste tillkallas vid långsamt spel! </a:t>
            </a:r>
            <a:br>
              <a:rPr lang="sv-SE" dirty="0"/>
            </a:br>
            <a:r>
              <a:rPr lang="sv-SE" dirty="0"/>
              <a:t>Från generellt regelverk. </a:t>
            </a:r>
          </a:p>
        </p:txBody>
      </p:sp>
      <p:sp>
        <p:nvSpPr>
          <p:cNvPr id="4" name="Rektangel 3">
            <a:extLst>
              <a:ext uri="{FF2B5EF4-FFF2-40B4-BE49-F238E27FC236}">
                <a16:creationId xmlns:a16="http://schemas.microsoft.com/office/drawing/2014/main" id="{809E9FD3-D271-4EEB-8060-6A24F646395D}"/>
              </a:ext>
            </a:extLst>
          </p:cNvPr>
          <p:cNvSpPr/>
          <p:nvPr/>
        </p:nvSpPr>
        <p:spPr>
          <a:xfrm>
            <a:off x="1726488" y="2855439"/>
            <a:ext cx="2360159" cy="2706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Sen ankomst</a:t>
            </a:r>
          </a:p>
          <a:p>
            <a:pPr algn="ctr"/>
            <a:endParaRPr lang="sv-SE" dirty="0"/>
          </a:p>
          <a:p>
            <a:pPr algn="ctr"/>
            <a:r>
              <a:rPr lang="sv-SE" dirty="0"/>
              <a:t>0 - 5 min: Varning</a:t>
            </a:r>
          </a:p>
          <a:p>
            <a:pPr algn="ctr"/>
            <a:r>
              <a:rPr lang="sv-SE" dirty="0"/>
              <a:t>5 - 10 min: 1 VP</a:t>
            </a:r>
          </a:p>
          <a:p>
            <a:pPr algn="ctr"/>
            <a:r>
              <a:rPr lang="sv-SE" dirty="0"/>
              <a:t>10 - 15 min: 2 VP</a:t>
            </a:r>
          </a:p>
          <a:p>
            <a:pPr algn="ctr"/>
            <a:r>
              <a:rPr lang="sv-SE" dirty="0"/>
              <a:t>15 - 20 min: 3 VP</a:t>
            </a:r>
          </a:p>
          <a:p>
            <a:pPr algn="ctr"/>
            <a:r>
              <a:rPr lang="sv-SE" dirty="0"/>
              <a:t>20 - 25 min: 4 VP</a:t>
            </a:r>
          </a:p>
        </p:txBody>
      </p:sp>
      <p:sp>
        <p:nvSpPr>
          <p:cNvPr id="5" name="Rektangel 4">
            <a:extLst>
              <a:ext uri="{FF2B5EF4-FFF2-40B4-BE49-F238E27FC236}">
                <a16:creationId xmlns:a16="http://schemas.microsoft.com/office/drawing/2014/main" id="{E3BFBE32-9D91-4EDA-A08C-170C63A69FAD}"/>
              </a:ext>
            </a:extLst>
          </p:cNvPr>
          <p:cNvSpPr/>
          <p:nvPr/>
        </p:nvSpPr>
        <p:spPr>
          <a:xfrm>
            <a:off x="4261807" y="2841995"/>
            <a:ext cx="2360159" cy="2706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Långsamt spel</a:t>
            </a:r>
          </a:p>
          <a:p>
            <a:pPr algn="ctr"/>
            <a:endParaRPr lang="sv-SE" dirty="0"/>
          </a:p>
          <a:p>
            <a:pPr algn="ctr"/>
            <a:r>
              <a:rPr lang="sv-SE" dirty="0"/>
              <a:t>0 - 5 min: 1 VP</a:t>
            </a:r>
          </a:p>
          <a:p>
            <a:pPr algn="ctr"/>
            <a:r>
              <a:rPr lang="sv-SE" dirty="0"/>
              <a:t>5 - 10 min: 1,5 VP</a:t>
            </a:r>
          </a:p>
          <a:p>
            <a:pPr algn="ctr"/>
            <a:r>
              <a:rPr lang="sv-SE" dirty="0"/>
              <a:t>10 - 15 min: 2 VP</a:t>
            </a:r>
          </a:p>
          <a:p>
            <a:pPr algn="ctr"/>
            <a:r>
              <a:rPr lang="sv-SE" dirty="0"/>
              <a:t>15 - 20 min: 2,5 VP</a:t>
            </a:r>
          </a:p>
          <a:p>
            <a:pPr algn="ctr"/>
            <a:r>
              <a:rPr lang="sv-SE" dirty="0"/>
              <a:t>20 - 25 min: 3 VP</a:t>
            </a:r>
          </a:p>
        </p:txBody>
      </p:sp>
      <p:sp>
        <p:nvSpPr>
          <p:cNvPr id="6" name="Rektangel 5">
            <a:extLst>
              <a:ext uri="{FF2B5EF4-FFF2-40B4-BE49-F238E27FC236}">
                <a16:creationId xmlns:a16="http://schemas.microsoft.com/office/drawing/2014/main" id="{3D413BF9-C96B-4BE4-A7B7-D001AF96D11B}"/>
              </a:ext>
            </a:extLst>
          </p:cNvPr>
          <p:cNvSpPr/>
          <p:nvPr/>
        </p:nvSpPr>
        <p:spPr>
          <a:xfrm>
            <a:off x="6911251" y="2824880"/>
            <a:ext cx="2360159" cy="2706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OBS! </a:t>
            </a:r>
          </a:p>
          <a:p>
            <a:pPr algn="ctr"/>
            <a:endParaRPr lang="sv-SE" dirty="0"/>
          </a:p>
          <a:p>
            <a:pPr algn="ctr"/>
            <a:r>
              <a:rPr lang="sv-SE" dirty="0"/>
              <a:t>Poängavdrag för långsamt spel kan delas proportionerligt mellan bägge lagen. </a:t>
            </a:r>
          </a:p>
          <a:p>
            <a:pPr algn="ctr"/>
            <a:endParaRPr lang="sv-SE" dirty="0"/>
          </a:p>
          <a:p>
            <a:pPr algn="ctr"/>
            <a:r>
              <a:rPr lang="sv-SE" dirty="0"/>
              <a:t>Tillkalla TL vid långsamt spel! </a:t>
            </a:r>
          </a:p>
        </p:txBody>
      </p:sp>
    </p:spTree>
    <p:extLst>
      <p:ext uri="{BB962C8B-B14F-4D97-AF65-F5344CB8AC3E}">
        <p14:creationId xmlns:p14="http://schemas.microsoft.com/office/powerpoint/2010/main" val="256121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C65D4-A834-4CDF-B441-3A6021EAE89A}"/>
              </a:ext>
            </a:extLst>
          </p:cNvPr>
          <p:cNvSpPr>
            <a:spLocks noGrp="1"/>
          </p:cNvSpPr>
          <p:nvPr>
            <p:ph type="title"/>
          </p:nvPr>
        </p:nvSpPr>
        <p:spPr/>
        <p:txBody>
          <a:bodyPr/>
          <a:lstStyle/>
          <a:p>
            <a:r>
              <a:rPr lang="sv-SE" dirty="0"/>
              <a:t>Tips </a:t>
            </a:r>
            <a:r>
              <a:rPr lang="sv-SE" dirty="0" err="1"/>
              <a:t>RealBridge</a:t>
            </a:r>
            <a:endParaRPr lang="sv-SE" dirty="0"/>
          </a:p>
        </p:txBody>
      </p:sp>
      <p:sp>
        <p:nvSpPr>
          <p:cNvPr id="3" name="Platshållare för innehåll 2">
            <a:extLst>
              <a:ext uri="{FF2B5EF4-FFF2-40B4-BE49-F238E27FC236}">
                <a16:creationId xmlns:a16="http://schemas.microsoft.com/office/drawing/2014/main" id="{39C7A27C-261C-46DD-9F71-A0732F5BEDED}"/>
              </a:ext>
            </a:extLst>
          </p:cNvPr>
          <p:cNvSpPr>
            <a:spLocks noGrp="1"/>
          </p:cNvSpPr>
          <p:nvPr>
            <p:ph idx="1"/>
          </p:nvPr>
        </p:nvSpPr>
        <p:spPr/>
        <p:txBody>
          <a:bodyPr>
            <a:normAutofit lnSpcReduction="10000"/>
          </a:bodyPr>
          <a:lstStyle/>
          <a:p>
            <a:r>
              <a:rPr lang="sv-SE" dirty="0"/>
              <a:t>Kontrollera mikrofon och kamera I GOD TID innan start!</a:t>
            </a:r>
          </a:p>
          <a:p>
            <a:r>
              <a:rPr lang="sv-SE" dirty="0"/>
              <a:t>Har det fungerat tidigare, men inte nu? Starta om dator/iPad och starta ENBART </a:t>
            </a:r>
            <a:r>
              <a:rPr lang="sv-SE" dirty="0" err="1"/>
              <a:t>RealBridge</a:t>
            </a:r>
            <a:r>
              <a:rPr lang="sv-SE" dirty="0"/>
              <a:t>. </a:t>
            </a:r>
          </a:p>
          <a:p>
            <a:r>
              <a:rPr lang="sv-SE" dirty="0"/>
              <a:t>Telefonsupport finns från </a:t>
            </a:r>
            <a:r>
              <a:rPr lang="sv-SE" dirty="0" err="1"/>
              <a:t>kl</a:t>
            </a:r>
            <a:r>
              <a:rPr lang="sv-SE" dirty="0"/>
              <a:t> 09 på lördag. 010-424 05 10</a:t>
            </a:r>
          </a:p>
          <a:p>
            <a:r>
              <a:rPr lang="sv-SE" dirty="0"/>
              <a:t>Ställ in ”två tryck” för att minska risken för missklick. Fungerar fint även på dator! Inställning finns under kugghjulet!</a:t>
            </a:r>
          </a:p>
          <a:p>
            <a:r>
              <a:rPr lang="sv-SE" dirty="0"/>
              <a:t>Spelar du på iPad? Se till att du har gott om batteri! Låt kameran vila i halvtid och lunch. </a:t>
            </a:r>
            <a:r>
              <a:rPr lang="sv-SE" dirty="0">
                <a:sym typeface="Wingdings" panose="05000000000000000000" pitchFamily="2" charset="2"/>
              </a:rPr>
              <a:t> </a:t>
            </a:r>
          </a:p>
          <a:p>
            <a:r>
              <a:rPr lang="sv-SE" dirty="0">
                <a:sym typeface="Wingdings" panose="05000000000000000000" pitchFamily="2" charset="2"/>
              </a:rPr>
              <a:t>Använd gärna headset för att slippa rundgång och störande bakgrundsljud.</a:t>
            </a:r>
            <a:endParaRPr lang="sv-SE" dirty="0"/>
          </a:p>
        </p:txBody>
      </p:sp>
    </p:spTree>
    <p:extLst>
      <p:ext uri="{BB962C8B-B14F-4D97-AF65-F5344CB8AC3E}">
        <p14:creationId xmlns:p14="http://schemas.microsoft.com/office/powerpoint/2010/main" val="1025201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D6A8F0-31A0-47A7-96B9-C21AF85CCD5E}"/>
              </a:ext>
            </a:extLst>
          </p:cNvPr>
          <p:cNvSpPr>
            <a:spLocks noGrp="1"/>
          </p:cNvSpPr>
          <p:nvPr>
            <p:ph type="title"/>
          </p:nvPr>
        </p:nvSpPr>
        <p:spPr/>
        <p:txBody>
          <a:bodyPr/>
          <a:lstStyle/>
          <a:p>
            <a:r>
              <a:rPr lang="sv-SE" dirty="0"/>
              <a:t>Dags för frågestund!</a:t>
            </a:r>
          </a:p>
        </p:txBody>
      </p:sp>
      <p:sp>
        <p:nvSpPr>
          <p:cNvPr id="3" name="Platshållare för innehåll 2">
            <a:extLst>
              <a:ext uri="{FF2B5EF4-FFF2-40B4-BE49-F238E27FC236}">
                <a16:creationId xmlns:a16="http://schemas.microsoft.com/office/drawing/2014/main" id="{8897ACAB-374B-419E-81BA-9384C53ACCA0}"/>
              </a:ext>
            </a:extLst>
          </p:cNvPr>
          <p:cNvSpPr>
            <a:spLocks noGrp="1"/>
          </p:cNvSpPr>
          <p:nvPr>
            <p:ph idx="1"/>
          </p:nvPr>
        </p:nvSpPr>
        <p:spPr/>
        <p:txBody>
          <a:bodyPr/>
          <a:lstStyle/>
          <a:p>
            <a:r>
              <a:rPr lang="sv-SE" dirty="0"/>
              <a:t>Klicka för att räcka upp handen – vänta tills du blir tilldelad ordet!</a:t>
            </a:r>
          </a:p>
        </p:txBody>
      </p:sp>
      <p:pic>
        <p:nvPicPr>
          <p:cNvPr id="5" name="Bildobjekt 4">
            <a:extLst>
              <a:ext uri="{FF2B5EF4-FFF2-40B4-BE49-F238E27FC236}">
                <a16:creationId xmlns:a16="http://schemas.microsoft.com/office/drawing/2014/main" id="{1D171551-1BC7-43C5-8778-C6AAB4B462E3}"/>
              </a:ext>
            </a:extLst>
          </p:cNvPr>
          <p:cNvPicPr>
            <a:picLocks noChangeAspect="1"/>
          </p:cNvPicPr>
          <p:nvPr/>
        </p:nvPicPr>
        <p:blipFill>
          <a:blip r:embed="rId2"/>
          <a:stretch>
            <a:fillRect/>
          </a:stretch>
        </p:blipFill>
        <p:spPr>
          <a:xfrm>
            <a:off x="579229" y="2539342"/>
            <a:ext cx="7480041" cy="4178304"/>
          </a:xfrm>
          <a:prstGeom prst="rect">
            <a:avLst/>
          </a:prstGeom>
        </p:spPr>
      </p:pic>
      <p:pic>
        <p:nvPicPr>
          <p:cNvPr id="7" name="Bildobjekt 6">
            <a:extLst>
              <a:ext uri="{FF2B5EF4-FFF2-40B4-BE49-F238E27FC236}">
                <a16:creationId xmlns:a16="http://schemas.microsoft.com/office/drawing/2014/main" id="{7AB83D69-823C-4A05-A94E-D7B88C4B7445}"/>
              </a:ext>
            </a:extLst>
          </p:cNvPr>
          <p:cNvPicPr>
            <a:picLocks noChangeAspect="1"/>
          </p:cNvPicPr>
          <p:nvPr/>
        </p:nvPicPr>
        <p:blipFill>
          <a:blip r:embed="rId3"/>
          <a:stretch>
            <a:fillRect/>
          </a:stretch>
        </p:blipFill>
        <p:spPr>
          <a:xfrm>
            <a:off x="9464890" y="4351085"/>
            <a:ext cx="4691885" cy="7546707"/>
          </a:xfrm>
          <a:prstGeom prst="rect">
            <a:avLst/>
          </a:prstGeom>
        </p:spPr>
      </p:pic>
      <p:pic>
        <p:nvPicPr>
          <p:cNvPr id="9" name="Bildobjekt 8">
            <a:extLst>
              <a:ext uri="{FF2B5EF4-FFF2-40B4-BE49-F238E27FC236}">
                <a16:creationId xmlns:a16="http://schemas.microsoft.com/office/drawing/2014/main" id="{1DEC0AB0-5E75-400F-937A-5C6A4728F11D}"/>
              </a:ext>
            </a:extLst>
          </p:cNvPr>
          <p:cNvPicPr>
            <a:picLocks noChangeAspect="1"/>
          </p:cNvPicPr>
          <p:nvPr/>
        </p:nvPicPr>
        <p:blipFill>
          <a:blip r:embed="rId4"/>
          <a:stretch>
            <a:fillRect/>
          </a:stretch>
        </p:blipFill>
        <p:spPr>
          <a:xfrm>
            <a:off x="6935705" y="2483196"/>
            <a:ext cx="3783216" cy="1891608"/>
          </a:xfrm>
          <a:prstGeom prst="rect">
            <a:avLst/>
          </a:prstGeom>
        </p:spPr>
      </p:pic>
      <p:cxnSp>
        <p:nvCxnSpPr>
          <p:cNvPr id="11" name="Rak pilkoppling 10">
            <a:extLst>
              <a:ext uri="{FF2B5EF4-FFF2-40B4-BE49-F238E27FC236}">
                <a16:creationId xmlns:a16="http://schemas.microsoft.com/office/drawing/2014/main" id="{AA1C1414-7C08-4BB3-A04B-D35D598A4DB0}"/>
              </a:ext>
            </a:extLst>
          </p:cNvPr>
          <p:cNvCxnSpPr/>
          <p:nvPr/>
        </p:nvCxnSpPr>
        <p:spPr>
          <a:xfrm>
            <a:off x="8401722" y="5346551"/>
            <a:ext cx="1301676" cy="83041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06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837823-801D-4646-A824-7AADABBACC56}"/>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54DAB32A-EEC1-4D16-A62C-DA2C115D552A}"/>
              </a:ext>
            </a:extLst>
          </p:cNvPr>
          <p:cNvSpPr>
            <a:spLocks noGrp="1"/>
          </p:cNvSpPr>
          <p:nvPr>
            <p:ph idx="1"/>
          </p:nvPr>
        </p:nvSpPr>
        <p:spPr/>
        <p:txBody>
          <a:bodyPr/>
          <a:lstStyle/>
          <a:p>
            <a:r>
              <a:rPr lang="sv-SE" dirty="0" err="1"/>
              <a:t>Seating</a:t>
            </a:r>
            <a:r>
              <a:rPr lang="sv-SE" dirty="0"/>
              <a:t> </a:t>
            </a:r>
            <a:r>
              <a:rPr lang="sv-SE" dirty="0" err="1"/>
              <a:t>rights</a:t>
            </a:r>
            <a:r>
              <a:rPr lang="sv-SE" dirty="0"/>
              <a:t> – Line-</a:t>
            </a:r>
            <a:r>
              <a:rPr lang="sv-SE" dirty="0" err="1"/>
              <a:t>up</a:t>
            </a:r>
            <a:endParaRPr lang="sv-SE" dirty="0"/>
          </a:p>
          <a:p>
            <a:pPr lvl="1"/>
            <a:r>
              <a:rPr lang="sv-SE" dirty="0"/>
              <a:t>Hitta era platser! Halvtidsbyte</a:t>
            </a:r>
          </a:p>
          <a:p>
            <a:r>
              <a:rPr lang="sv-SE" dirty="0"/>
              <a:t>Skärmar / </a:t>
            </a:r>
            <a:r>
              <a:rPr lang="sv-SE" dirty="0" err="1"/>
              <a:t>Alerteringar</a:t>
            </a:r>
            <a:r>
              <a:rPr lang="sv-SE" dirty="0"/>
              <a:t> / Frågor</a:t>
            </a:r>
          </a:p>
          <a:p>
            <a:r>
              <a:rPr lang="sv-SE" dirty="0"/>
              <a:t>Långsamt spel</a:t>
            </a:r>
          </a:p>
          <a:p>
            <a:r>
              <a:rPr lang="sv-SE" dirty="0"/>
              <a:t>Praktiska detaljer </a:t>
            </a:r>
            <a:r>
              <a:rPr lang="sv-SE" dirty="0" err="1"/>
              <a:t>RealBridge</a:t>
            </a:r>
            <a:endParaRPr lang="sv-SE" dirty="0"/>
          </a:p>
          <a:p>
            <a:r>
              <a:rPr lang="sv-SE" dirty="0"/>
              <a:t>Frågestund</a:t>
            </a:r>
          </a:p>
        </p:txBody>
      </p:sp>
    </p:spTree>
    <p:extLst>
      <p:ext uri="{BB962C8B-B14F-4D97-AF65-F5344CB8AC3E}">
        <p14:creationId xmlns:p14="http://schemas.microsoft.com/office/powerpoint/2010/main" val="63690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F91138-7173-4AE2-8201-B7CDBF2C42A0}"/>
              </a:ext>
            </a:extLst>
          </p:cNvPr>
          <p:cNvSpPr>
            <a:spLocks noGrp="1"/>
          </p:cNvSpPr>
          <p:nvPr>
            <p:ph type="title"/>
          </p:nvPr>
        </p:nvSpPr>
        <p:spPr/>
        <p:txBody>
          <a:bodyPr/>
          <a:lstStyle/>
          <a:p>
            <a:r>
              <a:rPr lang="sv-SE" dirty="0"/>
              <a:t>Så fungerar det på </a:t>
            </a:r>
            <a:r>
              <a:rPr lang="sv-SE" dirty="0" err="1"/>
              <a:t>RealBridge</a:t>
            </a:r>
            <a:endParaRPr lang="sv-SE" dirty="0"/>
          </a:p>
        </p:txBody>
      </p:sp>
      <p:sp>
        <p:nvSpPr>
          <p:cNvPr id="3" name="Platshållare för innehåll 2">
            <a:extLst>
              <a:ext uri="{FF2B5EF4-FFF2-40B4-BE49-F238E27FC236}">
                <a16:creationId xmlns:a16="http://schemas.microsoft.com/office/drawing/2014/main" id="{CD7718E4-C4FC-4BE3-92BC-D98F0BE053FF}"/>
              </a:ext>
            </a:extLst>
          </p:cNvPr>
          <p:cNvSpPr>
            <a:spLocks noGrp="1"/>
          </p:cNvSpPr>
          <p:nvPr>
            <p:ph idx="1"/>
          </p:nvPr>
        </p:nvSpPr>
        <p:spPr/>
        <p:txBody>
          <a:bodyPr>
            <a:normAutofit fontScale="92500" lnSpcReduction="10000"/>
          </a:bodyPr>
          <a:lstStyle/>
          <a:p>
            <a:r>
              <a:rPr lang="sv-SE" dirty="0"/>
              <a:t>Kaptenerna kommer att få två spelarlänkar som används för inloggning. Skicka dessa till era lagkamrater. </a:t>
            </a:r>
          </a:p>
          <a:p>
            <a:r>
              <a:rPr lang="sv-SE" dirty="0"/>
              <a:t>Alla lag utgår från sitt eget hemmabord! Tillhör du lag nummer 1 så skall du ALLTID ta plats vid bord 1. </a:t>
            </a:r>
          </a:p>
          <a:p>
            <a:r>
              <a:rPr lang="sv-SE" dirty="0"/>
              <a:t>Systemet håller koll på vilka lag som möts i varje match. Om lag 1 och lag 6 möts så flyttas automatiskt Öst och Väst mellan bord 1 och 6. </a:t>
            </a:r>
          </a:p>
          <a:p>
            <a:r>
              <a:rPr lang="sv-SE" dirty="0"/>
              <a:t>När du är klar med en halvlek – så sitter du kvar på din plats och inväntar nästa bord! </a:t>
            </a:r>
          </a:p>
          <a:p>
            <a:r>
              <a:rPr lang="sv-SE" dirty="0"/>
              <a:t>När bägge borden är klara flyttas ÖV automatiskt tillbaka till ”</a:t>
            </a:r>
            <a:r>
              <a:rPr lang="sv-SE" dirty="0" err="1"/>
              <a:t>hemmabordet</a:t>
            </a:r>
            <a:r>
              <a:rPr lang="sv-SE" dirty="0"/>
              <a:t>”. </a:t>
            </a:r>
          </a:p>
          <a:p>
            <a:r>
              <a:rPr lang="sv-SE" dirty="0"/>
              <a:t>Inför andra halvlek skiftar BORTALAGET väderstreck. </a:t>
            </a:r>
          </a:p>
        </p:txBody>
      </p:sp>
    </p:spTree>
    <p:extLst>
      <p:ext uri="{BB962C8B-B14F-4D97-AF65-F5344CB8AC3E}">
        <p14:creationId xmlns:p14="http://schemas.microsoft.com/office/powerpoint/2010/main" val="237540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63FF5A-B9E2-4989-825C-C62CD37CB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D766E94-74F4-420A-B41B-A3D06F0B2BAA}"/>
              </a:ext>
            </a:extLst>
          </p:cNvPr>
          <p:cNvSpPr>
            <a:spLocks noGrp="1"/>
          </p:cNvSpPr>
          <p:nvPr>
            <p:ph type="title"/>
          </p:nvPr>
        </p:nvSpPr>
        <p:spPr>
          <a:xfrm>
            <a:off x="648930" y="629266"/>
            <a:ext cx="3605572" cy="1676603"/>
          </a:xfrm>
        </p:spPr>
        <p:txBody>
          <a:bodyPr>
            <a:normAutofit/>
          </a:bodyPr>
          <a:lstStyle/>
          <a:p>
            <a:r>
              <a:rPr lang="sv-SE" sz="4000"/>
              <a:t>Hitta era platser!</a:t>
            </a:r>
          </a:p>
        </p:txBody>
      </p:sp>
      <p:sp>
        <p:nvSpPr>
          <p:cNvPr id="3" name="Platshållare för innehåll 2">
            <a:extLst>
              <a:ext uri="{FF2B5EF4-FFF2-40B4-BE49-F238E27FC236}">
                <a16:creationId xmlns:a16="http://schemas.microsoft.com/office/drawing/2014/main" id="{F527F040-FD58-449D-9C0E-7E753CD49F07}"/>
              </a:ext>
            </a:extLst>
          </p:cNvPr>
          <p:cNvSpPr>
            <a:spLocks noGrp="1"/>
          </p:cNvSpPr>
          <p:nvPr>
            <p:ph idx="1"/>
          </p:nvPr>
        </p:nvSpPr>
        <p:spPr>
          <a:xfrm>
            <a:off x="648931" y="2438401"/>
            <a:ext cx="3605571" cy="3779520"/>
          </a:xfrm>
        </p:spPr>
        <p:txBody>
          <a:bodyPr>
            <a:normAutofit/>
          </a:bodyPr>
          <a:lstStyle/>
          <a:p>
            <a:r>
              <a:rPr lang="sv-SE" sz="1800" dirty="0"/>
              <a:t>Lagen står i sifferordning. </a:t>
            </a:r>
          </a:p>
          <a:p>
            <a:r>
              <a:rPr lang="sv-SE" sz="1800" dirty="0"/>
              <a:t>Använd rutan </a:t>
            </a:r>
            <a:r>
              <a:rPr lang="sv-SE" sz="1800" i="1" dirty="0"/>
              <a:t>Filtrera </a:t>
            </a:r>
            <a:r>
              <a:rPr lang="sv-SE" sz="1800" dirty="0"/>
              <a:t>för att söka</a:t>
            </a:r>
          </a:p>
          <a:p>
            <a:r>
              <a:rPr lang="sv-SE" sz="1800" dirty="0"/>
              <a:t>Ni utgår HELA TIDEN från ert </a:t>
            </a:r>
            <a:r>
              <a:rPr lang="sv-SE" sz="1800" b="1" dirty="0"/>
              <a:t>hemmabord</a:t>
            </a:r>
            <a:r>
              <a:rPr lang="sv-SE" sz="1800" dirty="0"/>
              <a:t>!</a:t>
            </a:r>
          </a:p>
          <a:p>
            <a:r>
              <a:rPr lang="sv-SE" sz="1800" dirty="0"/>
              <a:t>Är ni bortalag? Se till att ha tagit era slutgiltiga platser senast 5 min innan start. </a:t>
            </a:r>
          </a:p>
          <a:p>
            <a:pPr marL="0" indent="0">
              <a:buNone/>
            </a:pPr>
            <a:endParaRPr lang="sv-SE" sz="1800" dirty="0"/>
          </a:p>
        </p:txBody>
      </p:sp>
      <p:sp>
        <p:nvSpPr>
          <p:cNvPr id="12" name="Rectangle 11">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4698D9B2-BFA2-48A8-AF8C-431FF9D7D277}"/>
              </a:ext>
            </a:extLst>
          </p:cNvPr>
          <p:cNvPicPr>
            <a:picLocks noChangeAspect="1"/>
          </p:cNvPicPr>
          <p:nvPr/>
        </p:nvPicPr>
        <p:blipFill rotWithShape="1">
          <a:blip r:embed="rId2"/>
          <a:srcRect l="7429" r="15047" b="2"/>
          <a:stretch/>
        </p:blipFill>
        <p:spPr>
          <a:xfrm>
            <a:off x="5283708" y="722376"/>
            <a:ext cx="6263640" cy="5413248"/>
          </a:xfrm>
          <a:prstGeom prst="rect">
            <a:avLst/>
          </a:prstGeom>
          <a:effectLst/>
        </p:spPr>
      </p:pic>
      <p:cxnSp>
        <p:nvCxnSpPr>
          <p:cNvPr id="9" name="Rak pilkoppling 8">
            <a:extLst>
              <a:ext uri="{FF2B5EF4-FFF2-40B4-BE49-F238E27FC236}">
                <a16:creationId xmlns:a16="http://schemas.microsoft.com/office/drawing/2014/main" id="{8BBAA6D8-460A-46D6-A88C-C5B958974BB7}"/>
              </a:ext>
            </a:extLst>
          </p:cNvPr>
          <p:cNvCxnSpPr>
            <a:cxnSpLocks/>
          </p:cNvCxnSpPr>
          <p:nvPr/>
        </p:nvCxnSpPr>
        <p:spPr>
          <a:xfrm flipH="1" flipV="1">
            <a:off x="8740588" y="1255059"/>
            <a:ext cx="2572872" cy="10936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14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BAF81F-12CF-4E95-9EBA-F9CDC54C1262}"/>
              </a:ext>
            </a:extLst>
          </p:cNvPr>
          <p:cNvSpPr>
            <a:spLocks noGrp="1"/>
          </p:cNvSpPr>
          <p:nvPr>
            <p:ph type="title"/>
          </p:nvPr>
        </p:nvSpPr>
        <p:spPr/>
        <p:txBody>
          <a:bodyPr/>
          <a:lstStyle/>
          <a:p>
            <a:r>
              <a:rPr lang="sv-SE" dirty="0" err="1"/>
              <a:t>Seating</a:t>
            </a:r>
            <a:r>
              <a:rPr lang="sv-SE" dirty="0"/>
              <a:t> </a:t>
            </a:r>
            <a:r>
              <a:rPr lang="sv-SE" dirty="0" err="1"/>
              <a:t>rights</a:t>
            </a:r>
            <a:r>
              <a:rPr lang="sv-SE" dirty="0"/>
              <a:t> / Line </a:t>
            </a:r>
            <a:r>
              <a:rPr lang="sv-SE" dirty="0" err="1"/>
              <a:t>up</a:t>
            </a:r>
            <a:endParaRPr lang="sv-SE" dirty="0"/>
          </a:p>
        </p:txBody>
      </p:sp>
      <p:sp>
        <p:nvSpPr>
          <p:cNvPr id="3" name="Platshållare för innehåll 2">
            <a:extLst>
              <a:ext uri="{FF2B5EF4-FFF2-40B4-BE49-F238E27FC236}">
                <a16:creationId xmlns:a16="http://schemas.microsoft.com/office/drawing/2014/main" id="{928F54FC-6333-410D-A291-811F62E0D156}"/>
              </a:ext>
            </a:extLst>
          </p:cNvPr>
          <p:cNvSpPr>
            <a:spLocks noGrp="1"/>
          </p:cNvSpPr>
          <p:nvPr>
            <p:ph idx="1"/>
          </p:nvPr>
        </p:nvSpPr>
        <p:spPr/>
        <p:txBody>
          <a:bodyPr>
            <a:normAutofit/>
          </a:bodyPr>
          <a:lstStyle/>
          <a:p>
            <a:r>
              <a:rPr lang="sv-SE" dirty="0"/>
              <a:t>Hemmalaget har rätt att till den första halvleken placera sig efter det att motståndarna (bortalaget) tagit plats. När ett lag har par som spelar med A-system – se rubrik Regler för öppningsbud och deklarationer – är detta lag alltid bortalag. </a:t>
            </a:r>
            <a:r>
              <a:rPr lang="sv-SE" dirty="0">
                <a:highlight>
                  <a:srgbClr val="FFFF00"/>
                </a:highlight>
              </a:rPr>
              <a:t>Se tabell i BIT för att se vilket lag som är bortalag!</a:t>
            </a:r>
          </a:p>
          <a:p>
            <a:r>
              <a:rPr lang="sv-SE" dirty="0"/>
              <a:t>Ett par som går in i den andra halvleken intar de platser som det ersatta paret skulle ha haft. </a:t>
            </a:r>
          </a:p>
          <a:p>
            <a:r>
              <a:rPr lang="sv-SE" dirty="0"/>
              <a:t>Bortalaget bör göra sitt halvtidsbyte SÅ SNART SOM MÖJLIGT när halvleken är färdigspelad.</a:t>
            </a:r>
          </a:p>
          <a:p>
            <a:r>
              <a:rPr lang="sv-SE" dirty="0"/>
              <a:t>VIKTIGT ATT KONTROLLERA att ni möter rätt motståndare!</a:t>
            </a:r>
          </a:p>
        </p:txBody>
      </p:sp>
    </p:spTree>
    <p:extLst>
      <p:ext uri="{BB962C8B-B14F-4D97-AF65-F5344CB8AC3E}">
        <p14:creationId xmlns:p14="http://schemas.microsoft.com/office/powerpoint/2010/main" val="371540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151F2D-1559-465A-B59E-5173D72C1127}"/>
              </a:ext>
            </a:extLst>
          </p:cNvPr>
          <p:cNvSpPr>
            <a:spLocks noGrp="1"/>
          </p:cNvSpPr>
          <p:nvPr>
            <p:ph type="title"/>
          </p:nvPr>
        </p:nvSpPr>
        <p:spPr/>
        <p:txBody>
          <a:bodyPr/>
          <a:lstStyle/>
          <a:p>
            <a:r>
              <a:rPr lang="sv-SE" dirty="0"/>
              <a:t>VIKTIGT! Kontrollera att ni har rätt motståndare!</a:t>
            </a:r>
          </a:p>
        </p:txBody>
      </p:sp>
      <p:sp>
        <p:nvSpPr>
          <p:cNvPr id="3" name="Platshållare för innehåll 2">
            <a:extLst>
              <a:ext uri="{FF2B5EF4-FFF2-40B4-BE49-F238E27FC236}">
                <a16:creationId xmlns:a16="http://schemas.microsoft.com/office/drawing/2014/main" id="{536CB2D9-8463-4D64-AE24-7C4D0972A0DD}"/>
              </a:ext>
            </a:extLst>
          </p:cNvPr>
          <p:cNvSpPr>
            <a:spLocks noGrp="1"/>
          </p:cNvSpPr>
          <p:nvPr>
            <p:ph idx="1"/>
          </p:nvPr>
        </p:nvSpPr>
        <p:spPr/>
        <p:txBody>
          <a:bodyPr>
            <a:normAutofit fontScale="92500" lnSpcReduction="10000"/>
          </a:bodyPr>
          <a:lstStyle/>
          <a:p>
            <a:r>
              <a:rPr lang="sv-SE" dirty="0"/>
              <a:t>När en halvlek startar har man 10 sekunder</a:t>
            </a:r>
            <a:br>
              <a:rPr lang="sv-SE" dirty="0"/>
            </a:br>
            <a:r>
              <a:rPr lang="sv-SE" dirty="0"/>
              <a:t>på sig att PAUSA innan korten visas. </a:t>
            </a:r>
          </a:p>
          <a:p>
            <a:r>
              <a:rPr lang="sv-SE" dirty="0"/>
              <a:t>Gör det för att:</a:t>
            </a:r>
            <a:br>
              <a:rPr lang="sv-SE" dirty="0"/>
            </a:br>
            <a:r>
              <a:rPr lang="sv-SE" dirty="0"/>
              <a:t>* Kontrollera motståndare</a:t>
            </a:r>
            <a:br>
              <a:rPr lang="sv-SE" dirty="0"/>
            </a:br>
            <a:r>
              <a:rPr lang="sv-SE" dirty="0"/>
              <a:t>* Ge motståndarna kort </a:t>
            </a:r>
            <a:br>
              <a:rPr lang="sv-SE" dirty="0"/>
            </a:br>
            <a:r>
              <a:rPr lang="sv-SE" dirty="0"/>
              <a:t>sammanfattning av systemet.</a:t>
            </a:r>
          </a:p>
          <a:p>
            <a:r>
              <a:rPr lang="sv-SE" b="1" dirty="0"/>
              <a:t>Fel motståndare? Ropa på TL!</a:t>
            </a:r>
          </a:p>
          <a:p>
            <a:r>
              <a:rPr lang="sv-SE" b="1" dirty="0"/>
              <a:t>Allt OK? Klicka OK! </a:t>
            </a:r>
            <a:r>
              <a:rPr lang="sv-SE" dirty="0"/>
              <a:t>Då går </a:t>
            </a:r>
            <a:br>
              <a:rPr lang="sv-SE" dirty="0"/>
            </a:br>
            <a:r>
              <a:rPr lang="sv-SE" dirty="0"/>
              <a:t>skärmarna ner och korten</a:t>
            </a:r>
            <a:br>
              <a:rPr lang="sv-SE" dirty="0"/>
            </a:br>
            <a:r>
              <a:rPr lang="sv-SE" dirty="0"/>
              <a:t>kommer på bordet!</a:t>
            </a:r>
          </a:p>
          <a:p>
            <a:r>
              <a:rPr lang="sv-SE" b="1" dirty="0"/>
              <a:t>Spelare som har pausat är röd.</a:t>
            </a:r>
          </a:p>
          <a:p>
            <a:pPr marL="0" indent="0">
              <a:buNone/>
            </a:pPr>
            <a:endParaRPr lang="sv-SE" b="1" dirty="0"/>
          </a:p>
        </p:txBody>
      </p:sp>
      <p:pic>
        <p:nvPicPr>
          <p:cNvPr id="8" name="Bildobjekt 7">
            <a:extLst>
              <a:ext uri="{FF2B5EF4-FFF2-40B4-BE49-F238E27FC236}">
                <a16:creationId xmlns:a16="http://schemas.microsoft.com/office/drawing/2014/main" id="{8A285350-79E2-4145-9B71-EE4EE9D17DB5}"/>
              </a:ext>
            </a:extLst>
          </p:cNvPr>
          <p:cNvPicPr>
            <a:picLocks noChangeAspect="1"/>
          </p:cNvPicPr>
          <p:nvPr/>
        </p:nvPicPr>
        <p:blipFill>
          <a:blip r:embed="rId2"/>
          <a:stretch>
            <a:fillRect/>
          </a:stretch>
        </p:blipFill>
        <p:spPr>
          <a:xfrm>
            <a:off x="5628385" y="2646380"/>
            <a:ext cx="6563615" cy="4102801"/>
          </a:xfrm>
          <a:prstGeom prst="rect">
            <a:avLst/>
          </a:prstGeom>
        </p:spPr>
      </p:pic>
    </p:spTree>
    <p:extLst>
      <p:ext uri="{BB962C8B-B14F-4D97-AF65-F5344CB8AC3E}">
        <p14:creationId xmlns:p14="http://schemas.microsoft.com/office/powerpoint/2010/main" val="337934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7A6E93-B967-4CEA-B7A1-31F0C2A435C4}"/>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E7423375-8298-438F-B3C4-D60E57F35635}"/>
              </a:ext>
            </a:extLst>
          </p:cNvPr>
          <p:cNvSpPr>
            <a:spLocks noGrp="1"/>
          </p:cNvSpPr>
          <p:nvPr>
            <p:ph idx="1"/>
          </p:nvPr>
        </p:nvSpPr>
        <p:spPr/>
        <p:txBody>
          <a:bodyPr/>
          <a:lstStyle/>
          <a:p>
            <a:endParaRPr lang="sv-SE" dirty="0"/>
          </a:p>
        </p:txBody>
      </p:sp>
      <p:pic>
        <p:nvPicPr>
          <p:cNvPr id="5" name="Bildobjekt 4">
            <a:extLst>
              <a:ext uri="{FF2B5EF4-FFF2-40B4-BE49-F238E27FC236}">
                <a16:creationId xmlns:a16="http://schemas.microsoft.com/office/drawing/2014/main" id="{2AC2C140-39BF-4E6C-BA5F-AAC2979D579B}"/>
              </a:ext>
            </a:extLst>
          </p:cNvPr>
          <p:cNvPicPr>
            <a:picLocks noChangeAspect="1"/>
          </p:cNvPicPr>
          <p:nvPr/>
        </p:nvPicPr>
        <p:blipFill>
          <a:blip r:embed="rId2"/>
          <a:stretch>
            <a:fillRect/>
          </a:stretch>
        </p:blipFill>
        <p:spPr>
          <a:xfrm>
            <a:off x="1017037" y="0"/>
            <a:ext cx="8862378" cy="6481646"/>
          </a:xfrm>
          <a:prstGeom prst="rect">
            <a:avLst/>
          </a:prstGeom>
        </p:spPr>
      </p:pic>
      <p:sp>
        <p:nvSpPr>
          <p:cNvPr id="6" name="Rektangel 5">
            <a:extLst>
              <a:ext uri="{FF2B5EF4-FFF2-40B4-BE49-F238E27FC236}">
                <a16:creationId xmlns:a16="http://schemas.microsoft.com/office/drawing/2014/main" id="{7EA82459-9BB5-43D5-AD89-B4E43A39BF6D}"/>
              </a:ext>
            </a:extLst>
          </p:cNvPr>
          <p:cNvSpPr/>
          <p:nvPr/>
        </p:nvSpPr>
        <p:spPr>
          <a:xfrm>
            <a:off x="1184988" y="1455576"/>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Gudmar</a:t>
            </a:r>
          </a:p>
        </p:txBody>
      </p:sp>
      <p:sp>
        <p:nvSpPr>
          <p:cNvPr id="7" name="Rektangel 6">
            <a:extLst>
              <a:ext uri="{FF2B5EF4-FFF2-40B4-BE49-F238E27FC236}">
                <a16:creationId xmlns:a16="http://schemas.microsoft.com/office/drawing/2014/main" id="{4979C13B-1D97-406F-8C79-18B0853705A0}"/>
              </a:ext>
            </a:extLst>
          </p:cNvPr>
          <p:cNvSpPr/>
          <p:nvPr/>
        </p:nvSpPr>
        <p:spPr>
          <a:xfrm>
            <a:off x="3132321" y="1455576"/>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Ragnar</a:t>
            </a:r>
          </a:p>
        </p:txBody>
      </p:sp>
      <p:sp>
        <p:nvSpPr>
          <p:cNvPr id="8" name="Rektangel 7">
            <a:extLst>
              <a:ext uri="{FF2B5EF4-FFF2-40B4-BE49-F238E27FC236}">
                <a16:creationId xmlns:a16="http://schemas.microsoft.com/office/drawing/2014/main" id="{E700DACC-B289-44DB-9A1A-37C771CF9974}"/>
              </a:ext>
            </a:extLst>
          </p:cNvPr>
          <p:cNvSpPr/>
          <p:nvPr/>
        </p:nvSpPr>
        <p:spPr>
          <a:xfrm>
            <a:off x="2141721" y="1033337"/>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Bertil</a:t>
            </a:r>
          </a:p>
        </p:txBody>
      </p:sp>
      <p:sp>
        <p:nvSpPr>
          <p:cNvPr id="9" name="Rektangel 8">
            <a:extLst>
              <a:ext uri="{FF2B5EF4-FFF2-40B4-BE49-F238E27FC236}">
                <a16:creationId xmlns:a16="http://schemas.microsoft.com/office/drawing/2014/main" id="{A953C781-CCA2-4CFE-A2EE-D9B1FC01201F}"/>
              </a:ext>
            </a:extLst>
          </p:cNvPr>
          <p:cNvSpPr/>
          <p:nvPr/>
        </p:nvSpPr>
        <p:spPr>
          <a:xfrm>
            <a:off x="2141721" y="1877815"/>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Rolf</a:t>
            </a:r>
          </a:p>
        </p:txBody>
      </p:sp>
      <p:sp>
        <p:nvSpPr>
          <p:cNvPr id="10" name="Rektangel 9">
            <a:extLst>
              <a:ext uri="{FF2B5EF4-FFF2-40B4-BE49-F238E27FC236}">
                <a16:creationId xmlns:a16="http://schemas.microsoft.com/office/drawing/2014/main" id="{A020606A-4378-405D-8DC7-A5DCB51EB5FE}"/>
              </a:ext>
            </a:extLst>
          </p:cNvPr>
          <p:cNvSpPr/>
          <p:nvPr/>
        </p:nvSpPr>
        <p:spPr>
          <a:xfrm>
            <a:off x="5646921" y="1863689"/>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Eva-Britt</a:t>
            </a:r>
          </a:p>
        </p:txBody>
      </p:sp>
      <p:sp>
        <p:nvSpPr>
          <p:cNvPr id="11" name="Rektangel 10">
            <a:extLst>
              <a:ext uri="{FF2B5EF4-FFF2-40B4-BE49-F238E27FC236}">
                <a16:creationId xmlns:a16="http://schemas.microsoft.com/office/drawing/2014/main" id="{31E86FED-B41D-4958-AACC-2FFB1DBD96D9}"/>
              </a:ext>
            </a:extLst>
          </p:cNvPr>
          <p:cNvSpPr/>
          <p:nvPr/>
        </p:nvSpPr>
        <p:spPr>
          <a:xfrm>
            <a:off x="5646920" y="1027906"/>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Majken</a:t>
            </a:r>
          </a:p>
        </p:txBody>
      </p:sp>
      <p:sp>
        <p:nvSpPr>
          <p:cNvPr id="12" name="Rektangel 11">
            <a:extLst>
              <a:ext uri="{FF2B5EF4-FFF2-40B4-BE49-F238E27FC236}">
                <a16:creationId xmlns:a16="http://schemas.microsoft.com/office/drawing/2014/main" id="{5A83A768-423B-4A6C-AF1E-8E4F6BDB4FA7}"/>
              </a:ext>
            </a:extLst>
          </p:cNvPr>
          <p:cNvSpPr/>
          <p:nvPr/>
        </p:nvSpPr>
        <p:spPr>
          <a:xfrm>
            <a:off x="4645435" y="1453925"/>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Agda</a:t>
            </a:r>
          </a:p>
        </p:txBody>
      </p:sp>
      <p:sp>
        <p:nvSpPr>
          <p:cNvPr id="13" name="Rektangel 12">
            <a:extLst>
              <a:ext uri="{FF2B5EF4-FFF2-40B4-BE49-F238E27FC236}">
                <a16:creationId xmlns:a16="http://schemas.microsoft.com/office/drawing/2014/main" id="{95CA1996-018F-4360-916C-B86D46E562BE}"/>
              </a:ext>
            </a:extLst>
          </p:cNvPr>
          <p:cNvSpPr/>
          <p:nvPr/>
        </p:nvSpPr>
        <p:spPr>
          <a:xfrm>
            <a:off x="6592768" y="1453925"/>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Gunhild</a:t>
            </a:r>
          </a:p>
        </p:txBody>
      </p:sp>
      <p:sp>
        <p:nvSpPr>
          <p:cNvPr id="14" name="Rektangel 13">
            <a:extLst>
              <a:ext uri="{FF2B5EF4-FFF2-40B4-BE49-F238E27FC236}">
                <a16:creationId xmlns:a16="http://schemas.microsoft.com/office/drawing/2014/main" id="{FAA8B9AF-8196-4F1A-8DB2-321ECD4BC3C4}"/>
              </a:ext>
            </a:extLst>
          </p:cNvPr>
          <p:cNvSpPr/>
          <p:nvPr/>
        </p:nvSpPr>
        <p:spPr>
          <a:xfrm>
            <a:off x="1947333" y="3240823"/>
            <a:ext cx="6460067" cy="21616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5400" dirty="0"/>
              <a:t>Innan matchstart!</a:t>
            </a:r>
          </a:p>
        </p:txBody>
      </p:sp>
    </p:spTree>
    <p:extLst>
      <p:ext uri="{BB962C8B-B14F-4D97-AF65-F5344CB8AC3E}">
        <p14:creationId xmlns:p14="http://schemas.microsoft.com/office/powerpoint/2010/main" val="1240754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7A6E93-B967-4CEA-B7A1-31F0C2A435C4}"/>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E7423375-8298-438F-B3C4-D60E57F35635}"/>
              </a:ext>
            </a:extLst>
          </p:cNvPr>
          <p:cNvSpPr>
            <a:spLocks noGrp="1"/>
          </p:cNvSpPr>
          <p:nvPr>
            <p:ph idx="1"/>
          </p:nvPr>
        </p:nvSpPr>
        <p:spPr/>
        <p:txBody>
          <a:bodyPr/>
          <a:lstStyle/>
          <a:p>
            <a:endParaRPr lang="sv-SE" dirty="0"/>
          </a:p>
        </p:txBody>
      </p:sp>
      <p:pic>
        <p:nvPicPr>
          <p:cNvPr id="5" name="Bildobjekt 4">
            <a:extLst>
              <a:ext uri="{FF2B5EF4-FFF2-40B4-BE49-F238E27FC236}">
                <a16:creationId xmlns:a16="http://schemas.microsoft.com/office/drawing/2014/main" id="{2AC2C140-39BF-4E6C-BA5F-AAC2979D579B}"/>
              </a:ext>
            </a:extLst>
          </p:cNvPr>
          <p:cNvPicPr>
            <a:picLocks noChangeAspect="1"/>
          </p:cNvPicPr>
          <p:nvPr/>
        </p:nvPicPr>
        <p:blipFill>
          <a:blip r:embed="rId2"/>
          <a:stretch>
            <a:fillRect/>
          </a:stretch>
        </p:blipFill>
        <p:spPr>
          <a:xfrm>
            <a:off x="1017037" y="0"/>
            <a:ext cx="8862378" cy="6481646"/>
          </a:xfrm>
          <a:prstGeom prst="rect">
            <a:avLst/>
          </a:prstGeom>
        </p:spPr>
      </p:pic>
      <p:sp>
        <p:nvSpPr>
          <p:cNvPr id="6" name="Rektangel 5">
            <a:extLst>
              <a:ext uri="{FF2B5EF4-FFF2-40B4-BE49-F238E27FC236}">
                <a16:creationId xmlns:a16="http://schemas.microsoft.com/office/drawing/2014/main" id="{7EA82459-9BB5-43D5-AD89-B4E43A39BF6D}"/>
              </a:ext>
            </a:extLst>
          </p:cNvPr>
          <p:cNvSpPr/>
          <p:nvPr/>
        </p:nvSpPr>
        <p:spPr>
          <a:xfrm>
            <a:off x="1184988" y="1455576"/>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Gudmar</a:t>
            </a:r>
          </a:p>
        </p:txBody>
      </p:sp>
      <p:sp>
        <p:nvSpPr>
          <p:cNvPr id="7" name="Rektangel 6">
            <a:extLst>
              <a:ext uri="{FF2B5EF4-FFF2-40B4-BE49-F238E27FC236}">
                <a16:creationId xmlns:a16="http://schemas.microsoft.com/office/drawing/2014/main" id="{4979C13B-1D97-406F-8C79-18B0853705A0}"/>
              </a:ext>
            </a:extLst>
          </p:cNvPr>
          <p:cNvSpPr/>
          <p:nvPr/>
        </p:nvSpPr>
        <p:spPr>
          <a:xfrm>
            <a:off x="3132321" y="1455576"/>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Ragnar</a:t>
            </a:r>
          </a:p>
        </p:txBody>
      </p:sp>
      <p:sp>
        <p:nvSpPr>
          <p:cNvPr id="8" name="Rektangel 7">
            <a:extLst>
              <a:ext uri="{FF2B5EF4-FFF2-40B4-BE49-F238E27FC236}">
                <a16:creationId xmlns:a16="http://schemas.microsoft.com/office/drawing/2014/main" id="{E700DACC-B289-44DB-9A1A-37C771CF9974}"/>
              </a:ext>
            </a:extLst>
          </p:cNvPr>
          <p:cNvSpPr/>
          <p:nvPr/>
        </p:nvSpPr>
        <p:spPr>
          <a:xfrm>
            <a:off x="2141721" y="1033337"/>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Bertil</a:t>
            </a:r>
          </a:p>
        </p:txBody>
      </p:sp>
      <p:sp>
        <p:nvSpPr>
          <p:cNvPr id="9" name="Rektangel 8">
            <a:extLst>
              <a:ext uri="{FF2B5EF4-FFF2-40B4-BE49-F238E27FC236}">
                <a16:creationId xmlns:a16="http://schemas.microsoft.com/office/drawing/2014/main" id="{A953C781-CCA2-4CFE-A2EE-D9B1FC01201F}"/>
              </a:ext>
            </a:extLst>
          </p:cNvPr>
          <p:cNvSpPr/>
          <p:nvPr/>
        </p:nvSpPr>
        <p:spPr>
          <a:xfrm>
            <a:off x="2141721" y="1877815"/>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Rolf</a:t>
            </a:r>
          </a:p>
        </p:txBody>
      </p:sp>
      <p:sp>
        <p:nvSpPr>
          <p:cNvPr id="10" name="Rektangel 9">
            <a:extLst>
              <a:ext uri="{FF2B5EF4-FFF2-40B4-BE49-F238E27FC236}">
                <a16:creationId xmlns:a16="http://schemas.microsoft.com/office/drawing/2014/main" id="{A020606A-4378-405D-8DC7-A5DCB51EB5FE}"/>
              </a:ext>
            </a:extLst>
          </p:cNvPr>
          <p:cNvSpPr/>
          <p:nvPr/>
        </p:nvSpPr>
        <p:spPr>
          <a:xfrm>
            <a:off x="5646921" y="1863689"/>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Eva-Britt</a:t>
            </a:r>
          </a:p>
        </p:txBody>
      </p:sp>
      <p:sp>
        <p:nvSpPr>
          <p:cNvPr id="11" name="Rektangel 10">
            <a:extLst>
              <a:ext uri="{FF2B5EF4-FFF2-40B4-BE49-F238E27FC236}">
                <a16:creationId xmlns:a16="http://schemas.microsoft.com/office/drawing/2014/main" id="{31E86FED-B41D-4958-AACC-2FFB1DBD96D9}"/>
              </a:ext>
            </a:extLst>
          </p:cNvPr>
          <p:cNvSpPr/>
          <p:nvPr/>
        </p:nvSpPr>
        <p:spPr>
          <a:xfrm>
            <a:off x="5646920" y="1027906"/>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Majken</a:t>
            </a:r>
          </a:p>
        </p:txBody>
      </p:sp>
      <p:sp>
        <p:nvSpPr>
          <p:cNvPr id="12" name="Rektangel 11">
            <a:extLst>
              <a:ext uri="{FF2B5EF4-FFF2-40B4-BE49-F238E27FC236}">
                <a16:creationId xmlns:a16="http://schemas.microsoft.com/office/drawing/2014/main" id="{5A83A768-423B-4A6C-AF1E-8E4F6BDB4FA7}"/>
              </a:ext>
            </a:extLst>
          </p:cNvPr>
          <p:cNvSpPr/>
          <p:nvPr/>
        </p:nvSpPr>
        <p:spPr>
          <a:xfrm>
            <a:off x="4645435" y="1453925"/>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Agda</a:t>
            </a:r>
          </a:p>
        </p:txBody>
      </p:sp>
      <p:sp>
        <p:nvSpPr>
          <p:cNvPr id="13" name="Rektangel 12">
            <a:extLst>
              <a:ext uri="{FF2B5EF4-FFF2-40B4-BE49-F238E27FC236}">
                <a16:creationId xmlns:a16="http://schemas.microsoft.com/office/drawing/2014/main" id="{95CA1996-018F-4360-916C-B86D46E562BE}"/>
              </a:ext>
            </a:extLst>
          </p:cNvPr>
          <p:cNvSpPr/>
          <p:nvPr/>
        </p:nvSpPr>
        <p:spPr>
          <a:xfrm>
            <a:off x="6592768" y="1453925"/>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Gunhild</a:t>
            </a:r>
          </a:p>
        </p:txBody>
      </p:sp>
      <p:sp>
        <p:nvSpPr>
          <p:cNvPr id="14" name="Rektangel 13">
            <a:extLst>
              <a:ext uri="{FF2B5EF4-FFF2-40B4-BE49-F238E27FC236}">
                <a16:creationId xmlns:a16="http://schemas.microsoft.com/office/drawing/2014/main" id="{FAA8B9AF-8196-4F1A-8DB2-321ECD4BC3C4}"/>
              </a:ext>
            </a:extLst>
          </p:cNvPr>
          <p:cNvSpPr/>
          <p:nvPr/>
        </p:nvSpPr>
        <p:spPr>
          <a:xfrm>
            <a:off x="2082539" y="3627285"/>
            <a:ext cx="6460067" cy="21616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5400" dirty="0"/>
              <a:t>När rond 1 startar!</a:t>
            </a:r>
          </a:p>
        </p:txBody>
      </p:sp>
    </p:spTree>
    <p:extLst>
      <p:ext uri="{BB962C8B-B14F-4D97-AF65-F5344CB8AC3E}">
        <p14:creationId xmlns:p14="http://schemas.microsoft.com/office/powerpoint/2010/main" val="13033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4.44444E-6 L 0.28152 -0.00763 " pathEditMode="relative" rAng="0" ptsTypes="AA">
                                      <p:cBhvr>
                                        <p:cTn id="6" dur="2000" fill="hold"/>
                                        <p:tgtEl>
                                          <p:spTgt spid="6"/>
                                        </p:tgtEl>
                                        <p:attrNameLst>
                                          <p:attrName>ppt_x</p:attrName>
                                          <p:attrName>ppt_y</p:attrName>
                                        </p:attrNameLst>
                                      </p:cBhvr>
                                      <p:rCtr x="14076" y="-3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28385 -0.24884 L 0.28385 0.00116 " pathEditMode="relative" rAng="0" ptsTypes="AA">
                                      <p:cBhvr>
                                        <p:cTn id="10" dur="2000" fill="hold"/>
                                        <p:tgtEl>
                                          <p:spTgt spid="7"/>
                                        </p:tgtEl>
                                        <p:attrNameLst>
                                          <p:attrName>ppt_x</p:attrName>
                                          <p:attrName>ppt_y</p:attrName>
                                        </p:attrNameLst>
                                      </p:cBhvr>
                                      <p:rCtr x="0" y="125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91667E-6 3.33333E-6 L -0.28386 0.00023 " pathEditMode="relative" rAng="0" ptsTypes="AA">
                                      <p:cBhvr>
                                        <p:cTn id="14" dur="2000" fill="hold"/>
                                        <p:tgtEl>
                                          <p:spTgt spid="12"/>
                                        </p:tgtEl>
                                        <p:attrNameLst>
                                          <p:attrName>ppt_x</p:attrName>
                                          <p:attrName>ppt_y</p:attrName>
                                        </p:attrNameLst>
                                      </p:cBhvr>
                                      <p:rCtr x="-14219" y="-37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70833E-6 3.33333E-6 L -0.28437 0.00833 " pathEditMode="relative" rAng="0" ptsTypes="AA">
                                      <p:cBhvr>
                                        <p:cTn id="18" dur="2000" fill="hold"/>
                                        <p:tgtEl>
                                          <p:spTgt spid="13"/>
                                        </p:tgtEl>
                                        <p:attrNameLst>
                                          <p:attrName>ppt_x</p:attrName>
                                          <p:attrName>ppt_y</p:attrName>
                                        </p:attrNameLst>
                                      </p:cBhvr>
                                      <p:rCtr x="-14219"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7A6E93-B967-4CEA-B7A1-31F0C2A435C4}"/>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E7423375-8298-438F-B3C4-D60E57F35635}"/>
              </a:ext>
            </a:extLst>
          </p:cNvPr>
          <p:cNvSpPr>
            <a:spLocks noGrp="1"/>
          </p:cNvSpPr>
          <p:nvPr>
            <p:ph idx="1"/>
          </p:nvPr>
        </p:nvSpPr>
        <p:spPr/>
        <p:txBody>
          <a:bodyPr/>
          <a:lstStyle/>
          <a:p>
            <a:endParaRPr lang="sv-SE" dirty="0"/>
          </a:p>
        </p:txBody>
      </p:sp>
      <p:pic>
        <p:nvPicPr>
          <p:cNvPr id="5" name="Bildobjekt 4">
            <a:extLst>
              <a:ext uri="{FF2B5EF4-FFF2-40B4-BE49-F238E27FC236}">
                <a16:creationId xmlns:a16="http://schemas.microsoft.com/office/drawing/2014/main" id="{2AC2C140-39BF-4E6C-BA5F-AAC2979D579B}"/>
              </a:ext>
            </a:extLst>
          </p:cNvPr>
          <p:cNvPicPr>
            <a:picLocks noChangeAspect="1"/>
          </p:cNvPicPr>
          <p:nvPr/>
        </p:nvPicPr>
        <p:blipFill>
          <a:blip r:embed="rId2"/>
          <a:stretch>
            <a:fillRect/>
          </a:stretch>
        </p:blipFill>
        <p:spPr>
          <a:xfrm>
            <a:off x="1017037" y="0"/>
            <a:ext cx="8862378" cy="6481646"/>
          </a:xfrm>
          <a:prstGeom prst="rect">
            <a:avLst/>
          </a:prstGeom>
        </p:spPr>
      </p:pic>
      <p:sp>
        <p:nvSpPr>
          <p:cNvPr id="6" name="Rektangel 5">
            <a:extLst>
              <a:ext uri="{FF2B5EF4-FFF2-40B4-BE49-F238E27FC236}">
                <a16:creationId xmlns:a16="http://schemas.microsoft.com/office/drawing/2014/main" id="{7EA82459-9BB5-43D5-AD89-B4E43A39BF6D}"/>
              </a:ext>
            </a:extLst>
          </p:cNvPr>
          <p:cNvSpPr/>
          <p:nvPr/>
        </p:nvSpPr>
        <p:spPr>
          <a:xfrm>
            <a:off x="1184988" y="1455576"/>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Gudmar</a:t>
            </a:r>
          </a:p>
        </p:txBody>
      </p:sp>
      <p:sp>
        <p:nvSpPr>
          <p:cNvPr id="7" name="Rektangel 6">
            <a:extLst>
              <a:ext uri="{FF2B5EF4-FFF2-40B4-BE49-F238E27FC236}">
                <a16:creationId xmlns:a16="http://schemas.microsoft.com/office/drawing/2014/main" id="{4979C13B-1D97-406F-8C79-18B0853705A0}"/>
              </a:ext>
            </a:extLst>
          </p:cNvPr>
          <p:cNvSpPr/>
          <p:nvPr/>
        </p:nvSpPr>
        <p:spPr>
          <a:xfrm>
            <a:off x="3132321" y="1455576"/>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Ragnar</a:t>
            </a:r>
          </a:p>
        </p:txBody>
      </p:sp>
      <p:sp>
        <p:nvSpPr>
          <p:cNvPr id="8" name="Rektangel 7">
            <a:extLst>
              <a:ext uri="{FF2B5EF4-FFF2-40B4-BE49-F238E27FC236}">
                <a16:creationId xmlns:a16="http://schemas.microsoft.com/office/drawing/2014/main" id="{E700DACC-B289-44DB-9A1A-37C771CF9974}"/>
              </a:ext>
            </a:extLst>
          </p:cNvPr>
          <p:cNvSpPr/>
          <p:nvPr/>
        </p:nvSpPr>
        <p:spPr>
          <a:xfrm>
            <a:off x="2141721" y="1033337"/>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Bertil</a:t>
            </a:r>
          </a:p>
        </p:txBody>
      </p:sp>
      <p:sp>
        <p:nvSpPr>
          <p:cNvPr id="9" name="Rektangel 8">
            <a:extLst>
              <a:ext uri="{FF2B5EF4-FFF2-40B4-BE49-F238E27FC236}">
                <a16:creationId xmlns:a16="http://schemas.microsoft.com/office/drawing/2014/main" id="{A953C781-CCA2-4CFE-A2EE-D9B1FC01201F}"/>
              </a:ext>
            </a:extLst>
          </p:cNvPr>
          <p:cNvSpPr/>
          <p:nvPr/>
        </p:nvSpPr>
        <p:spPr>
          <a:xfrm>
            <a:off x="2141721" y="1877815"/>
            <a:ext cx="1334277" cy="23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Rolf</a:t>
            </a:r>
          </a:p>
        </p:txBody>
      </p:sp>
      <p:sp>
        <p:nvSpPr>
          <p:cNvPr id="10" name="Rektangel 9">
            <a:extLst>
              <a:ext uri="{FF2B5EF4-FFF2-40B4-BE49-F238E27FC236}">
                <a16:creationId xmlns:a16="http://schemas.microsoft.com/office/drawing/2014/main" id="{A020606A-4378-405D-8DC7-A5DCB51EB5FE}"/>
              </a:ext>
            </a:extLst>
          </p:cNvPr>
          <p:cNvSpPr/>
          <p:nvPr/>
        </p:nvSpPr>
        <p:spPr>
          <a:xfrm>
            <a:off x="5646921" y="1863689"/>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Eva-Britt</a:t>
            </a:r>
          </a:p>
        </p:txBody>
      </p:sp>
      <p:sp>
        <p:nvSpPr>
          <p:cNvPr id="11" name="Rektangel 10">
            <a:extLst>
              <a:ext uri="{FF2B5EF4-FFF2-40B4-BE49-F238E27FC236}">
                <a16:creationId xmlns:a16="http://schemas.microsoft.com/office/drawing/2014/main" id="{31E86FED-B41D-4958-AACC-2FFB1DBD96D9}"/>
              </a:ext>
            </a:extLst>
          </p:cNvPr>
          <p:cNvSpPr/>
          <p:nvPr/>
        </p:nvSpPr>
        <p:spPr>
          <a:xfrm>
            <a:off x="5646920" y="1027906"/>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Majken</a:t>
            </a:r>
          </a:p>
        </p:txBody>
      </p:sp>
      <p:sp>
        <p:nvSpPr>
          <p:cNvPr id="12" name="Rektangel 11">
            <a:extLst>
              <a:ext uri="{FF2B5EF4-FFF2-40B4-BE49-F238E27FC236}">
                <a16:creationId xmlns:a16="http://schemas.microsoft.com/office/drawing/2014/main" id="{5A83A768-423B-4A6C-AF1E-8E4F6BDB4FA7}"/>
              </a:ext>
            </a:extLst>
          </p:cNvPr>
          <p:cNvSpPr/>
          <p:nvPr/>
        </p:nvSpPr>
        <p:spPr>
          <a:xfrm>
            <a:off x="4645435" y="1453925"/>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Agda</a:t>
            </a:r>
          </a:p>
        </p:txBody>
      </p:sp>
      <p:sp>
        <p:nvSpPr>
          <p:cNvPr id="13" name="Rektangel 12">
            <a:extLst>
              <a:ext uri="{FF2B5EF4-FFF2-40B4-BE49-F238E27FC236}">
                <a16:creationId xmlns:a16="http://schemas.microsoft.com/office/drawing/2014/main" id="{95CA1996-018F-4360-916C-B86D46E562BE}"/>
              </a:ext>
            </a:extLst>
          </p:cNvPr>
          <p:cNvSpPr/>
          <p:nvPr/>
        </p:nvSpPr>
        <p:spPr>
          <a:xfrm>
            <a:off x="6592768" y="1453925"/>
            <a:ext cx="1334277" cy="235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Gunhild</a:t>
            </a:r>
          </a:p>
        </p:txBody>
      </p:sp>
      <p:sp>
        <p:nvSpPr>
          <p:cNvPr id="14" name="Rektangel 13">
            <a:extLst>
              <a:ext uri="{FF2B5EF4-FFF2-40B4-BE49-F238E27FC236}">
                <a16:creationId xmlns:a16="http://schemas.microsoft.com/office/drawing/2014/main" id="{FAA8B9AF-8196-4F1A-8DB2-321ECD4BC3C4}"/>
              </a:ext>
            </a:extLst>
          </p:cNvPr>
          <p:cNvSpPr/>
          <p:nvPr/>
        </p:nvSpPr>
        <p:spPr>
          <a:xfrm>
            <a:off x="1852126" y="3939899"/>
            <a:ext cx="7372556" cy="21616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5400" dirty="0"/>
              <a:t>I halvtid – alla i bortalaget lämnar bordet</a:t>
            </a:r>
          </a:p>
        </p:txBody>
      </p:sp>
    </p:spTree>
    <p:extLst>
      <p:ext uri="{BB962C8B-B14F-4D97-AF65-F5344CB8AC3E}">
        <p14:creationId xmlns:p14="http://schemas.microsoft.com/office/powerpoint/2010/main" val="182611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1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0 L 0 0.25 E" pathEditMode="relative" ptsTypes="">
                                      <p:cBhvr>
                                        <p:cTn id="10" dur="2000" fill="hold"/>
                                        <p:tgtEl>
                                          <p:spTgt spid="1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0 L 0 0.25 E" pathEditMode="relative" ptsTypes="">
                                      <p:cBhvr>
                                        <p:cTn id="14" dur="2000" fill="hold"/>
                                        <p:tgtEl>
                                          <p:spTgt spid="1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 0 L 0 0.25 E" pathEditMode="relative" ptsTypes="">
                                      <p:cBhvr>
                                        <p:cTn id="18"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1079</Words>
  <Application>Microsoft Office PowerPoint</Application>
  <PresentationFormat>Bredbild</PresentationFormat>
  <Paragraphs>140</Paragraphs>
  <Slides>19</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19</vt:i4>
      </vt:variant>
    </vt:vector>
  </HeadingPairs>
  <TitlesOfParts>
    <vt:vector size="23" baseType="lpstr">
      <vt:lpstr>Arial</vt:lpstr>
      <vt:lpstr>Calibri</vt:lpstr>
      <vt:lpstr>Calibri Light</vt:lpstr>
      <vt:lpstr>Office-tema</vt:lpstr>
      <vt:lpstr>SM-lag – semifinaler Kaptensmöte – 18 april </vt:lpstr>
      <vt:lpstr>Agenda</vt:lpstr>
      <vt:lpstr>Så fungerar det på RealBridge</vt:lpstr>
      <vt:lpstr>Hitta era platser!</vt:lpstr>
      <vt:lpstr>Seating rights / Line up</vt:lpstr>
      <vt:lpstr>VIKTIGT! Kontrollera att ni har rätt motståndare!</vt:lpstr>
      <vt:lpstr>PowerPoint-presentation</vt:lpstr>
      <vt:lpstr>PowerPoint-presentation</vt:lpstr>
      <vt:lpstr>PowerPoint-presentation</vt:lpstr>
      <vt:lpstr>PowerPoint-presentation</vt:lpstr>
      <vt:lpstr>PowerPoint-presentation</vt:lpstr>
      <vt:lpstr>Att spela med skärmar</vt:lpstr>
      <vt:lpstr>Alerteringar och frågor</vt:lpstr>
      <vt:lpstr>Alerteringar, forts</vt:lpstr>
      <vt:lpstr>Ångra? </vt:lpstr>
      <vt:lpstr>Anspråk</vt:lpstr>
      <vt:lpstr>Långsamt spel</vt:lpstr>
      <vt:lpstr>Tips RealBridge</vt:lpstr>
      <vt:lpstr>Dags för frågestund!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SM-lag – semifinaler Kaptensmöte – 18 april</dc:title>
  <dc:creator>Linnea Edlund</dc:creator>
  <cp:lastModifiedBy>Linnea Edlund</cp:lastModifiedBy>
  <cp:revision>15</cp:revision>
  <dcterms:created xsi:type="dcterms:W3CDTF">2021-04-18T11:50:00Z</dcterms:created>
  <dcterms:modified xsi:type="dcterms:W3CDTF">2021-04-19T15:51:25Z</dcterms:modified>
</cp:coreProperties>
</file>