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1722" y="6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3A74-DD4D-4426-9A91-7D7F1D108F58}" type="datetimeFigureOut">
              <a:rPr lang="sv-SE" smtClean="0"/>
              <a:pPr/>
              <a:t>2024-01-20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4B213-4600-48C3-8FE9-F7FE25641CA2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340768" y="629011"/>
            <a:ext cx="5400600" cy="1011621"/>
          </a:xfrm>
          <a:solidFill>
            <a:schemeClr val="accent2">
              <a:lumMod val="60000"/>
              <a:lumOff val="40000"/>
            </a:schemeClr>
          </a:solidFill>
          <a:ln w="12700">
            <a:noFill/>
          </a:ln>
        </p:spPr>
        <p:txBody>
          <a:bodyPr>
            <a:normAutofit/>
          </a:bodyPr>
          <a:lstStyle/>
          <a:p>
            <a:r>
              <a:rPr lang="sv-SE" sz="2400" dirty="0">
                <a:latin typeface="Papyrus" pitchFamily="66" charset="0"/>
              </a:rPr>
              <a:t>Inbjudan till </a:t>
            </a:r>
            <a:r>
              <a:rPr lang="sv-SE" sz="2400" b="1" dirty="0">
                <a:latin typeface="Papyrus" pitchFamily="66" charset="0"/>
                <a:sym typeface="Symbol"/>
              </a:rPr>
              <a:t></a:t>
            </a:r>
            <a:r>
              <a:rPr lang="sv-SE" sz="2400" b="1" dirty="0">
                <a:solidFill>
                  <a:srgbClr val="FF0000"/>
                </a:solidFill>
                <a:latin typeface="Papyrus" pitchFamily="66" charset="0"/>
                <a:sym typeface="Symbol"/>
              </a:rPr>
              <a:t></a:t>
            </a:r>
            <a:r>
              <a:rPr lang="sv-SE" sz="2400" b="1" dirty="0">
                <a:latin typeface="Papyrus" pitchFamily="66" charset="0"/>
              </a:rPr>
              <a:t>AMAZONEN</a:t>
            </a:r>
            <a:r>
              <a:rPr lang="sv-SE" sz="2400" b="1" dirty="0">
                <a:solidFill>
                  <a:srgbClr val="FF0000"/>
                </a:solidFill>
                <a:latin typeface="Papyrus" pitchFamily="66" charset="0"/>
                <a:sym typeface="Symbol"/>
              </a:rPr>
              <a:t></a:t>
            </a:r>
            <a:r>
              <a:rPr lang="sv-SE" sz="2400" b="1" dirty="0">
                <a:latin typeface="Papyrus" pitchFamily="66" charset="0"/>
                <a:sym typeface="Symbol"/>
              </a:rPr>
              <a:t></a:t>
            </a:r>
            <a:endParaRPr lang="sv-SE" sz="2400" b="1" dirty="0">
              <a:latin typeface="Papyrus" pitchFamily="66" charset="0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1412776" y="1712640"/>
            <a:ext cx="5301208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2200" dirty="0">
              <a:latin typeface="Papyrus" pitchFamily="66" charset="0"/>
            </a:endParaRPr>
          </a:p>
          <a:p>
            <a:r>
              <a:rPr lang="sv-SE" sz="2200" dirty="0">
                <a:latin typeface="Papyrus" pitchFamily="66" charset="0"/>
              </a:rPr>
              <a:t>Nu är det dags att åter spela BK Zonens traditionella barometertävling för damer och vi hälsar alla välkomna.</a:t>
            </a:r>
          </a:p>
          <a:p>
            <a:endParaRPr lang="sv-SE" sz="2200" dirty="0">
              <a:latin typeface="Papyrus" pitchFamily="66" charset="0"/>
            </a:endParaRPr>
          </a:p>
          <a:p>
            <a:r>
              <a:rPr lang="sv-SE" sz="2200" dirty="0">
                <a:latin typeface="Papyrus" pitchFamily="66" charset="0"/>
              </a:rPr>
              <a:t>Tid: söndagen den 24 mars 2024 kl 13.00</a:t>
            </a:r>
          </a:p>
          <a:p>
            <a:r>
              <a:rPr lang="sv-SE" sz="2200" dirty="0">
                <a:latin typeface="Papyrus" pitchFamily="66" charset="0"/>
              </a:rPr>
              <a:t>Plats: BK Zonen, </a:t>
            </a:r>
            <a:r>
              <a:rPr lang="sv-SE" sz="2200" dirty="0" err="1">
                <a:latin typeface="Papyrus" pitchFamily="66" charset="0"/>
              </a:rPr>
              <a:t>Klörupsvägen</a:t>
            </a:r>
            <a:r>
              <a:rPr lang="sv-SE" sz="2200" dirty="0">
                <a:latin typeface="Papyrus" pitchFamily="66" charset="0"/>
              </a:rPr>
              <a:t> 25, Trelleborg</a:t>
            </a:r>
          </a:p>
          <a:p>
            <a:r>
              <a:rPr lang="sv-SE" sz="2200" dirty="0">
                <a:latin typeface="Papyrus" pitchFamily="66" charset="0"/>
              </a:rPr>
              <a:t>Antal brickor: 32</a:t>
            </a:r>
          </a:p>
          <a:p>
            <a:r>
              <a:rPr lang="sv-SE" sz="2200" dirty="0">
                <a:latin typeface="Papyrus" pitchFamily="66" charset="0"/>
              </a:rPr>
              <a:t>Antal par: max 36</a:t>
            </a:r>
          </a:p>
          <a:p>
            <a:r>
              <a:rPr lang="sv-SE" sz="2200" dirty="0">
                <a:latin typeface="Papyrus" pitchFamily="66" charset="0"/>
              </a:rPr>
              <a:t>Startavgift: 200:- per spelare (fika med hembakat ingår i startavgiften). </a:t>
            </a:r>
          </a:p>
          <a:p>
            <a:endParaRPr lang="sv-SE" sz="2200" dirty="0">
              <a:latin typeface="Papyrus" pitchFamily="66" charset="0"/>
            </a:endParaRPr>
          </a:p>
          <a:p>
            <a:r>
              <a:rPr lang="sv-SE" sz="2200" b="1" dirty="0">
                <a:latin typeface="Papyrus" pitchFamily="66" charset="0"/>
              </a:rPr>
              <a:t>Amazonen är en vårsilvertävling </a:t>
            </a:r>
            <a:r>
              <a:rPr lang="sv-SE" sz="2200" dirty="0">
                <a:latin typeface="Papyrus" pitchFamily="66" charset="0"/>
              </a:rPr>
              <a:t>och</a:t>
            </a:r>
          </a:p>
          <a:p>
            <a:r>
              <a:rPr lang="sv-SE" sz="2200" dirty="0">
                <a:latin typeface="Papyrus" pitchFamily="66" charset="0"/>
              </a:rPr>
              <a:t>som alltid stödjer  vi Rosa Bandet-kampanjen mot bröstcancer.</a:t>
            </a:r>
          </a:p>
          <a:p>
            <a:endParaRPr lang="sv-SE" sz="2200" dirty="0">
              <a:latin typeface="Papyrus" pitchFamily="66" charset="0"/>
            </a:endParaRPr>
          </a:p>
          <a:p>
            <a:r>
              <a:rPr lang="sv-SE" sz="2200" dirty="0">
                <a:latin typeface="Papyrus" pitchFamily="66" charset="0"/>
              </a:rPr>
              <a:t>Anmälan (senast 22 mars) sker på BK Zonens hemsida. I nödfall går det också bra att ringa Boel Hedengran på tfn 0732319148.</a:t>
            </a:r>
          </a:p>
          <a:p>
            <a:endParaRPr lang="sv-SE" sz="2200" dirty="0">
              <a:latin typeface="Papyrus" pitchFamily="66" charset="0"/>
            </a:endParaRPr>
          </a:p>
          <a:p>
            <a:r>
              <a:rPr lang="sv-SE" sz="2200" dirty="0">
                <a:latin typeface="Papyrus" pitchFamily="66" charset="0"/>
              </a:rPr>
              <a:t>Hjärtligt välkomna till oss på BK Zonen!</a:t>
            </a:r>
          </a:p>
          <a:p>
            <a:endParaRPr lang="sv-SE" dirty="0"/>
          </a:p>
        </p:txBody>
      </p:sp>
      <p:pic>
        <p:nvPicPr>
          <p:cNvPr id="5" name="Bildobjekt 4" descr="zonenlogogu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688" y="488504"/>
            <a:ext cx="1238985" cy="1152128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188640" y="1640632"/>
            <a:ext cx="1152128" cy="7920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 descr="rosaband_listn205x140.jpg"/>
          <p:cNvPicPr>
            <a:picLocks noChangeAspect="1"/>
          </p:cNvPicPr>
          <p:nvPr/>
        </p:nvPicPr>
        <p:blipFill>
          <a:blip r:embed="rId3" cstate="print"/>
          <a:srcRect l="30769" r="26923" b="2801"/>
          <a:stretch>
            <a:fillRect/>
          </a:stretch>
        </p:blipFill>
        <p:spPr>
          <a:xfrm>
            <a:off x="332656" y="4880992"/>
            <a:ext cx="792088" cy="1296144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AA026794-35D8-7A71-364A-4F383A9978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648" y="1796379"/>
            <a:ext cx="1020688" cy="16283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113</Words>
  <Application>Microsoft Office PowerPoint</Application>
  <PresentationFormat>A4 (210 x 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Papyrus</vt:lpstr>
      <vt:lpstr>Office-tema</vt:lpstr>
      <vt:lpstr>Inbjudan till AMAZONEN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Inbjudan till AMAZONEN</dc:title>
  <dc:creator>Boel</dc:creator>
  <cp:lastModifiedBy>User</cp:lastModifiedBy>
  <cp:revision>46</cp:revision>
  <cp:lastPrinted>2024-01-13T13:52:03Z</cp:lastPrinted>
  <dcterms:created xsi:type="dcterms:W3CDTF">2010-06-19T07:12:55Z</dcterms:created>
  <dcterms:modified xsi:type="dcterms:W3CDTF">2024-01-20T11:51:43Z</dcterms:modified>
</cp:coreProperties>
</file>