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35" d="100"/>
          <a:sy n="35" d="100"/>
        </p:scale>
        <p:origin x="1894" y="44"/>
      </p:cViewPr>
      <p:guideLst>
        <p:guide orient="horz" pos="315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s Åkerman" userId="312c2068f9b3f971" providerId="LiveId" clId="{8F2FFCEF-8455-4C6D-97EC-426D51A211B8}"/>
    <pc:docChg chg="delSld">
      <pc:chgData name="Mats Åkerman" userId="312c2068f9b3f971" providerId="LiveId" clId="{8F2FFCEF-8455-4C6D-97EC-426D51A211B8}" dt="2022-03-15T10:31:34.812" v="0" actId="2696"/>
      <pc:docMkLst>
        <pc:docMk/>
      </pc:docMkLst>
      <pc:sldChg chg="del">
        <pc:chgData name="Mats Åkerman" userId="312c2068f9b3f971" providerId="LiveId" clId="{8F2FFCEF-8455-4C6D-97EC-426D51A211B8}" dt="2022-03-15T10:31:34.812" v="0" actId="2696"/>
        <pc:sldMkLst>
          <pc:docMk/>
          <pc:sldMk cId="706657961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sv-SE"/>
          </a:p>
        </p:txBody>
      </p:sp>
      <p:sp>
        <p:nvSpPr>
          <p:cNvPr id="10" name="Rektangel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sv-SE"/>
          </a:p>
        </p:txBody>
      </p:sp>
      <p:sp>
        <p:nvSpPr>
          <p:cNvPr id="9" name="Rektangel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2FC59E-2749-4CB1-9013-EFFCA4502923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C7F46C-94E4-4089-A4C6-016CC7A94B8D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ruta 6"/>
          <p:cNvSpPr txBox="1"/>
          <p:nvPr/>
        </p:nvSpPr>
        <p:spPr>
          <a:xfrm>
            <a:off x="548680" y="1220723"/>
            <a:ext cx="39036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Tidpunkt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Söndag 10 april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Ca 16.00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Inleds med mat. Därefter spel.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548680" y="2300843"/>
            <a:ext cx="44486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Tävlingsform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Bronstävling (24 brickor) 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		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Smörgåstårta </a:t>
            </a:r>
            <a:r>
              <a:rPr lang="sv-SE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fika 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548680" y="3753778"/>
            <a:ext cx="55322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Priser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ÄGGPRISER!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Generösa äggpriser till 1:a, 2:a och 3:a 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på </a:t>
            </a:r>
            <a:r>
              <a:rPr lang="sv-S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Hcp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v-S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Stratchlista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Utöver detta kommer 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alla att få äggpris.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594763" y="5264465"/>
            <a:ext cx="5993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Anmälan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görs senast 7 april på anmälningslista i lokalen eller 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till Göran M på gg.pellagarden@telia.com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OBS! Max antal bord 12 st.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548680" y="7681118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Arrangör:	</a:t>
            </a:r>
            <a:endParaRPr lang="sv-S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548680" y="6681713"/>
            <a:ext cx="57438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Spelavgift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Gratis för de som deltar på medlemsmötet innan.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Övriga 50 kr.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798257" y="179512"/>
            <a:ext cx="52950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Bridgeäggstra</a:t>
            </a:r>
            <a:r>
              <a:rPr lang="sv-SE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  <p:pic>
        <p:nvPicPr>
          <p:cNvPr id="14" name="Picture 2" descr="http://arkiv.svenskbridge.se/e107_plugins/clubs/logos/49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988" y="7630988"/>
            <a:ext cx="13335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latshållare för innehåll 5" descr="Bord_juniorer.eps">
            <a:extLst>
              <a:ext uri="{FF2B5EF4-FFF2-40B4-BE49-F238E27FC236}">
                <a16:creationId xmlns:a16="http://schemas.microsoft.com/office/drawing/2014/main" id="{4B548F80-27EA-4C1E-ABF6-29CEF3973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607" y="1244034"/>
            <a:ext cx="1128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093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urspråk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3935</TotalTime>
  <Words>123</Words>
  <Application>Microsoft Office PowerPoint</Application>
  <PresentationFormat>Bildspel på skärmen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Century Schoolbook</vt:lpstr>
      <vt:lpstr>Times New Roman</vt:lpstr>
      <vt:lpstr>Wingdings</vt:lpstr>
      <vt:lpstr>Wingdings 2</vt:lpstr>
      <vt:lpstr>Burspråk</vt:lpstr>
      <vt:lpstr>PowerPoint-presentation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Bärbar</dc:creator>
  <cp:lastModifiedBy>Mats Åkerman</cp:lastModifiedBy>
  <cp:revision>13</cp:revision>
  <cp:lastPrinted>2022-03-03T16:56:49Z</cp:lastPrinted>
  <dcterms:created xsi:type="dcterms:W3CDTF">2015-01-16T15:25:50Z</dcterms:created>
  <dcterms:modified xsi:type="dcterms:W3CDTF">2022-03-15T10:31:41Z</dcterms:modified>
</cp:coreProperties>
</file>