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57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54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44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94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361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25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9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01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1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104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43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46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22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18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1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B4AF19-8136-444B-9AAF-B086F889F167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DFAEA5-0BBB-4DC4-AFA2-1F0537F497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21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Slambudgivning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Lidköpings Bridgeklubb 240222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45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Slambudgivningens 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800" dirty="0" smtClean="0"/>
          </a:p>
          <a:p>
            <a:endParaRPr lang="sv-SE" sz="2800" dirty="0"/>
          </a:p>
          <a:p>
            <a:r>
              <a:rPr lang="sv-SE" sz="3200" b="1" dirty="0" smtClean="0"/>
              <a:t>Hur man bjuder bra slammar och undviker dåliga</a:t>
            </a:r>
          </a:p>
          <a:p>
            <a:endParaRPr lang="sv-SE" sz="2800" dirty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6631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 slam bör bjudas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Spelstyrkan är tillräcklig, </a:t>
            </a:r>
            <a:r>
              <a:rPr lang="sv-SE" b="1" dirty="0" smtClean="0"/>
              <a:t>och</a:t>
            </a:r>
          </a:p>
          <a:p>
            <a:r>
              <a:rPr lang="sv-SE" dirty="0" smtClean="0"/>
              <a:t>Ni saknar högst ett ess, </a:t>
            </a:r>
            <a:r>
              <a:rPr lang="sv-SE" b="1" dirty="0" smtClean="0"/>
              <a:t>och</a:t>
            </a:r>
          </a:p>
          <a:p>
            <a:r>
              <a:rPr lang="sv-SE" dirty="0" smtClean="0"/>
              <a:t>Alla sidofärger är kontrollerade, </a:t>
            </a:r>
            <a:r>
              <a:rPr lang="sv-SE" b="1" dirty="0" smtClean="0"/>
              <a:t>och </a:t>
            </a:r>
          </a:p>
          <a:p>
            <a:r>
              <a:rPr lang="sv-SE" dirty="0" smtClean="0"/>
              <a:t>Ni har bra trumf</a:t>
            </a:r>
          </a:p>
        </p:txBody>
      </p:sp>
    </p:spTree>
    <p:extLst>
      <p:ext uri="{BB962C8B-B14F-4D97-AF65-F5344CB8AC3E}">
        <p14:creationId xmlns:p14="http://schemas.microsoft.com/office/powerpoint/2010/main" val="1092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Ordlista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Anpassning, honnörerna passar ihop. Inget bortkastat i partners korta färg</a:t>
            </a:r>
          </a:p>
          <a:p>
            <a:r>
              <a:rPr lang="sv-SE" dirty="0" smtClean="0"/>
              <a:t>Essfråga, 4 NT. Blackwood och RKC </a:t>
            </a:r>
          </a:p>
          <a:p>
            <a:r>
              <a:rPr lang="sv-SE" dirty="0" smtClean="0"/>
              <a:t>Fjärde färg</a:t>
            </a:r>
          </a:p>
          <a:p>
            <a:r>
              <a:rPr lang="sv-SE" dirty="0" smtClean="0"/>
              <a:t>Kontroller, första eller andra. Ess, Kung=äkta, singel eller renons=oäkta</a:t>
            </a:r>
          </a:p>
          <a:p>
            <a:r>
              <a:rPr lang="sv-SE" dirty="0" smtClean="0"/>
              <a:t>Kortfärg  =  Singel eller renons</a:t>
            </a:r>
          </a:p>
          <a:p>
            <a:r>
              <a:rPr lang="sv-SE" dirty="0" smtClean="0"/>
              <a:t>Kvant (kvantitativa bud) </a:t>
            </a:r>
            <a:r>
              <a:rPr lang="sv-SE" dirty="0" err="1" smtClean="0"/>
              <a:t>Invinterar</a:t>
            </a:r>
            <a:r>
              <a:rPr lang="sv-SE" dirty="0" smtClean="0"/>
              <a:t> till slam, tex. 5 spader, 4 nt när det inte är essfråga.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7289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Reversbud, andra budet är i högre färg än </a:t>
            </a:r>
          </a:p>
          <a:p>
            <a:r>
              <a:rPr lang="sv-SE" dirty="0" smtClean="0"/>
              <a:t>Sidofärg = en färg som inte är trumf</a:t>
            </a:r>
          </a:p>
          <a:p>
            <a:r>
              <a:rPr lang="sv-SE" dirty="0" err="1" smtClean="0"/>
              <a:t>Splinterbud</a:t>
            </a:r>
            <a:r>
              <a:rPr lang="sv-SE" dirty="0"/>
              <a:t> </a:t>
            </a:r>
            <a:r>
              <a:rPr lang="sv-SE" dirty="0" smtClean="0"/>
              <a:t>= singel eller renons i den bjudna färgen</a:t>
            </a:r>
          </a:p>
          <a:p>
            <a:r>
              <a:rPr lang="sv-SE" dirty="0" smtClean="0"/>
              <a:t>Topphonnörer, ess, kungar och damer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9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 är ett bud kontrollbud?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 ni har minst 8 gemensamma trumf i en högfärg, är bud på 4 läget kontroll</a:t>
            </a:r>
          </a:p>
          <a:p>
            <a:r>
              <a:rPr lang="sv-SE" dirty="0" smtClean="0"/>
              <a:t>Hopp i ny färg till 4 läget är kontroll med </a:t>
            </a:r>
            <a:r>
              <a:rPr lang="sv-SE" b="1" dirty="0" smtClean="0"/>
              <a:t>sist bjudna färgen </a:t>
            </a:r>
            <a:r>
              <a:rPr lang="sv-SE" dirty="0" smtClean="0"/>
              <a:t>som trumf.</a:t>
            </a:r>
          </a:p>
          <a:p>
            <a:endParaRPr lang="sv-SE" dirty="0" smtClean="0"/>
          </a:p>
          <a:p>
            <a:r>
              <a:rPr lang="sv-SE" dirty="0" smtClean="0"/>
              <a:t>Kontroller nedifrån, blandat första och andra. </a:t>
            </a:r>
            <a:r>
              <a:rPr lang="sv-SE" b="1" dirty="0" smtClean="0"/>
              <a:t>Förnekar kontroll i lägre färg!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6246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Stenbergs 2 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Utgångskrav med 4 stöd i partner högfärg</a:t>
            </a:r>
          </a:p>
          <a:p>
            <a:r>
              <a:rPr lang="sv-SE" dirty="0" smtClean="0"/>
              <a:t>Många olika svar. Vad spelar Ni?</a:t>
            </a:r>
          </a:p>
          <a:p>
            <a:pPr lvl="1"/>
            <a:r>
              <a:rPr lang="sv-SE" dirty="0" smtClean="0"/>
              <a:t>Ny färg = </a:t>
            </a:r>
            <a:r>
              <a:rPr lang="sv-SE" smtClean="0"/>
              <a:t>kortfärg </a:t>
            </a:r>
            <a:r>
              <a:rPr lang="sv-SE" smtClean="0"/>
              <a:t>(Singel </a:t>
            </a:r>
            <a:r>
              <a:rPr lang="sv-SE" dirty="0" smtClean="0"/>
              <a:t>eller renons)</a:t>
            </a:r>
          </a:p>
          <a:p>
            <a:pPr lvl="1"/>
            <a:r>
              <a:rPr lang="sv-SE" dirty="0" smtClean="0"/>
              <a:t>Ombud av öppningsfärgen = extra värden utan kortfärg</a:t>
            </a:r>
          </a:p>
          <a:p>
            <a:pPr lvl="1"/>
            <a:r>
              <a:rPr lang="sv-SE" dirty="0" smtClean="0"/>
              <a:t>3 nt eller 4 hö = minimum utan kortfärg.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25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SKROT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3 klöver = minimum</a:t>
            </a:r>
          </a:p>
          <a:p>
            <a:r>
              <a:rPr lang="sv-SE" dirty="0" smtClean="0"/>
              <a:t>3 ruter = tillägg utan singel, min. 15 +</a:t>
            </a:r>
          </a:p>
          <a:p>
            <a:r>
              <a:rPr lang="sv-SE" dirty="0" smtClean="0"/>
              <a:t>3 hjärter = tillägg, min. 15+, singel klöver</a:t>
            </a:r>
          </a:p>
          <a:p>
            <a:r>
              <a:rPr lang="sv-SE" dirty="0" smtClean="0"/>
              <a:t>3 spader = tillägg, min 15+, singel ruter</a:t>
            </a:r>
          </a:p>
          <a:p>
            <a:r>
              <a:rPr lang="sv-SE" dirty="0" smtClean="0"/>
              <a:t>3 nt = tillägg, min. 15+ singel i andra hö</a:t>
            </a:r>
          </a:p>
          <a:p>
            <a:r>
              <a:rPr lang="sv-SE" dirty="0" smtClean="0"/>
              <a:t>Bud på 4 nivån är renons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95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Roman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Card</a:t>
            </a:r>
            <a:r>
              <a:rPr lang="sv-SE" dirty="0"/>
              <a:t> Blackwood 1430</a:t>
            </a:r>
            <a:br>
              <a:rPr lang="sv-SE" dirty="0"/>
            </a:br>
            <a:r>
              <a:rPr lang="sv-SE" dirty="0"/>
              <a:t>Svar på 4 NT = Essfråga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Kontroll i alla färger finns!</a:t>
            </a:r>
          </a:p>
          <a:p>
            <a:pPr marL="0" indent="0">
              <a:buNone/>
            </a:pPr>
            <a:r>
              <a:rPr lang="sv-SE" dirty="0" smtClean="0"/>
              <a:t>Först av allt, kortleken innehåller 5 ess och svaren innehåller även trumfdam!</a:t>
            </a:r>
          </a:p>
          <a:p>
            <a:r>
              <a:rPr lang="sv-SE" dirty="0" smtClean="0"/>
              <a:t>5 </a:t>
            </a:r>
            <a:r>
              <a:rPr lang="sv-SE" dirty="0" err="1" smtClean="0"/>
              <a:t>kl</a:t>
            </a:r>
            <a:r>
              <a:rPr lang="sv-SE" dirty="0" smtClean="0"/>
              <a:t> = 1 eller 4 Ess</a:t>
            </a:r>
          </a:p>
          <a:p>
            <a:r>
              <a:rPr lang="sv-SE" dirty="0" smtClean="0"/>
              <a:t>5 </a:t>
            </a:r>
            <a:r>
              <a:rPr lang="sv-SE" dirty="0" err="1" smtClean="0"/>
              <a:t>rut</a:t>
            </a:r>
            <a:r>
              <a:rPr lang="sv-SE" dirty="0" smtClean="0"/>
              <a:t> = 0 eller 3 Ess</a:t>
            </a:r>
          </a:p>
          <a:p>
            <a:r>
              <a:rPr lang="sv-SE" dirty="0" smtClean="0"/>
              <a:t>5 </a:t>
            </a:r>
            <a:r>
              <a:rPr lang="sv-SE" dirty="0" err="1" smtClean="0"/>
              <a:t>hj</a:t>
            </a:r>
            <a:r>
              <a:rPr lang="sv-SE" dirty="0"/>
              <a:t> </a:t>
            </a:r>
            <a:r>
              <a:rPr lang="sv-SE" dirty="0" smtClean="0"/>
              <a:t>= 2 Ess </a:t>
            </a:r>
            <a:r>
              <a:rPr lang="sv-SE" b="1" dirty="0" smtClean="0"/>
              <a:t>utan </a:t>
            </a:r>
            <a:r>
              <a:rPr lang="sv-SE" dirty="0" smtClean="0"/>
              <a:t>trumfdam</a:t>
            </a:r>
          </a:p>
          <a:p>
            <a:r>
              <a:rPr lang="sv-SE" dirty="0" smtClean="0"/>
              <a:t>5 sp = 2 Ess </a:t>
            </a:r>
            <a:r>
              <a:rPr lang="sv-SE" b="1" dirty="0" smtClean="0"/>
              <a:t>med </a:t>
            </a:r>
            <a:r>
              <a:rPr lang="sv-SE" dirty="0" smtClean="0"/>
              <a:t>trumfdam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0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skt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t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350</Words>
  <Application>Microsoft Office PowerPoint</Application>
  <PresentationFormat>Bredbild</PresentationFormat>
  <Paragraphs>50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Organiskt</vt:lpstr>
      <vt:lpstr>Slambudgivning</vt:lpstr>
      <vt:lpstr>Slambudgivningens mål</vt:lpstr>
      <vt:lpstr>När slam bör bjudas</vt:lpstr>
      <vt:lpstr>Ordlista</vt:lpstr>
      <vt:lpstr>PowerPoint-presentation</vt:lpstr>
      <vt:lpstr>När är ett bud kontrollbud?</vt:lpstr>
      <vt:lpstr>Stenbergs 2 NT</vt:lpstr>
      <vt:lpstr>SKROT</vt:lpstr>
      <vt:lpstr>Roman Key Card Blackwood 1430 Svar på 4 NT = Essfråga</vt:lpstr>
    </vt:vector>
  </TitlesOfParts>
  <Company>Göliska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Slambudgivning</dc:title>
  <dc:creator>Gullvi Högberg</dc:creator>
  <cp:lastModifiedBy>Gullvi Högberg</cp:lastModifiedBy>
  <cp:revision>13</cp:revision>
  <dcterms:created xsi:type="dcterms:W3CDTF">2024-02-19T15:24:12Z</dcterms:created>
  <dcterms:modified xsi:type="dcterms:W3CDTF">2024-02-21T19:26:51Z</dcterms:modified>
</cp:coreProperties>
</file>