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0" r:id="rId12"/>
    <p:sldId id="267" r:id="rId13"/>
    <p:sldId id="26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9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103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8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81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47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159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00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248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341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723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063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47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57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364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451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769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355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953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BE95EA-4871-45C2-874E-5B1E5D3DCDC1}" type="datetimeFigureOut">
              <a:rPr lang="sv-SE" smtClean="0"/>
              <a:t>2016-09-01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AAD472-1864-4A7F-AD58-BD63EF3D20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44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1"/>
          <a:stretch/>
        </p:blipFill>
        <p:spPr>
          <a:xfrm>
            <a:off x="1751012" y="1320742"/>
            <a:ext cx="8689976" cy="256545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331451" cy="1875552"/>
          </a:xfrm>
        </p:spPr>
        <p:txBody>
          <a:bodyPr/>
          <a:lstStyle/>
          <a:p>
            <a:r>
              <a:rPr lang="sv-SE" dirty="0" smtClean="0"/>
              <a:t>Ekonomi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i="1" dirty="0" smtClean="0"/>
              <a:t>- BIT för bit med bit</a:t>
            </a:r>
          </a:p>
          <a:p>
            <a:r>
              <a:rPr lang="sv-SE" dirty="0" smtClean="0"/>
              <a:t>Johan Grönkvist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9" y="5736926"/>
            <a:ext cx="3588984" cy="8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11785" t="9314" r="17834" b="3185"/>
          <a:stretch/>
        </p:blipFill>
        <p:spPr>
          <a:xfrm>
            <a:off x="1130968" y="553452"/>
            <a:ext cx="9144000" cy="618423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999621" y="1416603"/>
            <a:ext cx="2495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Nu kan man klicka på en rad så kommer den upp med all extra information.</a:t>
            </a:r>
          </a:p>
          <a:p>
            <a:endParaRPr lang="sv-SE" dirty="0" smtClean="0"/>
          </a:p>
          <a:p>
            <a:r>
              <a:rPr lang="sv-SE" dirty="0" smtClean="0"/>
              <a:t>Ett annat exempel klickar man på som är en manuell skapad post av kansliet. </a:t>
            </a:r>
          </a:p>
          <a:p>
            <a:endParaRPr lang="sv-SE" dirty="0"/>
          </a:p>
        </p:txBody>
      </p:sp>
      <p:cxnSp>
        <p:nvCxnSpPr>
          <p:cNvPr id="6" name="Rak pil 5"/>
          <p:cNvCxnSpPr/>
          <p:nvPr/>
        </p:nvCxnSpPr>
        <p:spPr>
          <a:xfrm flipH="1" flipV="1">
            <a:off x="4872789" y="1768642"/>
            <a:ext cx="3537287" cy="12272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/>
          <a:srcRect l="20980" t="22750" r="21746" b="2546"/>
          <a:stretch/>
        </p:blipFill>
        <p:spPr>
          <a:xfrm>
            <a:off x="2298031" y="1347536"/>
            <a:ext cx="7495673" cy="5293895"/>
          </a:xfrm>
          <a:prstGeom prst="rect">
            <a:avLst/>
          </a:prstGeom>
        </p:spPr>
      </p:pic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77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Faktura/Kvitto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3377" r="44722"/>
          <a:stretch/>
        </p:blipFill>
        <p:spPr>
          <a:xfrm>
            <a:off x="1600200" y="1714145"/>
            <a:ext cx="6051883" cy="469911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7976937" y="2214694"/>
            <a:ext cx="330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Vi skall enkelt kunna skapa kvitto ifrån våra system som vi även lätt kan maila eller kunna skriva ut.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35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Personliga Ruterkonton?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Bakgrund: Idag är pengahantering inom klubbar/distrikt/Förbund ett stort aber. Banker tar knappt emot kontanter och eller att de tar betalt för det.</a:t>
            </a:r>
          </a:p>
          <a:p>
            <a:r>
              <a:rPr lang="sv-SE" dirty="0" smtClean="0"/>
              <a:t>Det vore perfekt om vi hade personliga ruterkonton som var kopplade till spelet som man kunde dra startavgifter och även sätta in prispengar på</a:t>
            </a:r>
          </a:p>
          <a:p>
            <a:r>
              <a:rPr lang="sv-SE" dirty="0" smtClean="0"/>
              <a:t>Dock klarar inte </a:t>
            </a:r>
            <a:r>
              <a:rPr lang="sv-SE" dirty="0" err="1" smtClean="0"/>
              <a:t>sbf</a:t>
            </a:r>
            <a:r>
              <a:rPr lang="sv-SE" dirty="0" smtClean="0"/>
              <a:t> att driva dessa konton som det är idag.</a:t>
            </a:r>
          </a:p>
          <a:p>
            <a:r>
              <a:rPr lang="sv-SE" dirty="0" smtClean="0"/>
              <a:t>Lösningen ligger nog på extern sida </a:t>
            </a:r>
          </a:p>
          <a:p>
            <a:r>
              <a:rPr lang="sv-SE" dirty="0" smtClean="0"/>
              <a:t>tilläggsprogram som sköts på klubbnivå(Finns idag på ett </a:t>
            </a:r>
            <a:r>
              <a:rPr lang="sv-SE" smtClean="0"/>
              <a:t>flertal klubbar)</a:t>
            </a:r>
            <a:endParaRPr lang="sv-SE" dirty="0" smtClean="0"/>
          </a:p>
          <a:p>
            <a:r>
              <a:rPr lang="sv-SE" dirty="0" smtClean="0"/>
              <a:t>Ny betalningsteknik som </a:t>
            </a:r>
            <a:r>
              <a:rPr lang="sv-SE" dirty="0" err="1" smtClean="0"/>
              <a:t>Swisch</a:t>
            </a:r>
            <a:r>
              <a:rPr lang="sv-SE" dirty="0" smtClean="0"/>
              <a:t>/Bankkonto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01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Ekonomi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949869" y="2214694"/>
            <a:ext cx="10083089" cy="2910759"/>
          </a:xfrm>
        </p:spPr>
        <p:txBody>
          <a:bodyPr/>
          <a:lstStyle/>
          <a:p>
            <a:r>
              <a:rPr lang="sv-SE" dirty="0" err="1" smtClean="0"/>
              <a:t>Kanslisystemen</a:t>
            </a:r>
            <a:r>
              <a:rPr lang="sv-SE" dirty="0" smtClean="0"/>
              <a:t> som skapar de olika transaktionerna</a:t>
            </a:r>
          </a:p>
          <a:p>
            <a:r>
              <a:rPr lang="sv-SE" dirty="0" smtClean="0"/>
              <a:t>Ruterkonton</a:t>
            </a:r>
          </a:p>
          <a:p>
            <a:r>
              <a:rPr lang="sv-SE" dirty="0" err="1" smtClean="0"/>
              <a:t>Fakturaspecar</a:t>
            </a:r>
            <a:r>
              <a:rPr lang="sv-SE" dirty="0" smtClean="0"/>
              <a:t> </a:t>
            </a:r>
          </a:p>
          <a:p>
            <a:r>
              <a:rPr lang="sv-SE" dirty="0" smtClean="0"/>
              <a:t>Personliga Ruterkontons vara eller icke vara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5" y="6086425"/>
            <a:ext cx="2255358" cy="5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3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9869" y="630548"/>
            <a:ext cx="10364451" cy="1596177"/>
          </a:xfrm>
        </p:spPr>
        <p:txBody>
          <a:bodyPr/>
          <a:lstStyle/>
          <a:p>
            <a:r>
              <a:rPr lang="sv-SE" dirty="0" smtClean="0"/>
              <a:t>Hjärter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1" b="-642"/>
          <a:stretch/>
        </p:blipFill>
        <p:spPr>
          <a:xfrm>
            <a:off x="2331076" y="1683396"/>
            <a:ext cx="6199314" cy="4982099"/>
          </a:xfrm>
        </p:spPr>
      </p:pic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>
          <a:xfrm>
            <a:off x="8530390" y="2367892"/>
            <a:ext cx="3239730" cy="2487560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DETTA ÄR BARA EN TILLTÄNKT VY PÅ DET NYA KANSLISYSTEMET.</a:t>
            </a:r>
          </a:p>
          <a:p>
            <a:r>
              <a:rPr lang="sv-SE" dirty="0" smtClean="0"/>
              <a:t>Här kommer Tävlingsrapporter, 40:-,Medlemstransaktioner </a:t>
            </a:r>
            <a:r>
              <a:rPr lang="sv-SE" dirty="0" err="1" smtClean="0"/>
              <a:t>Bla.skapas</a:t>
            </a:r>
            <a:endParaRPr lang="sv-SE" dirty="0" smtClean="0"/>
          </a:p>
          <a:p>
            <a:r>
              <a:rPr lang="sv-SE" dirty="0" smtClean="0"/>
              <a:t>Övriga kostnader typ utbildningar och tävlingar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5" y="6086425"/>
            <a:ext cx="2255358" cy="5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/>
          <a:srcRect l="12982" t="7661" r="18661" b="-990"/>
          <a:stretch/>
        </p:blipFill>
        <p:spPr>
          <a:xfrm>
            <a:off x="0" y="108284"/>
            <a:ext cx="12147884" cy="9330137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7531768" y="1492164"/>
            <a:ext cx="3228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Här är distriktens sida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Klicka på knappen admin </a:t>
            </a:r>
            <a:endParaRPr lang="sv-SE" dirty="0"/>
          </a:p>
        </p:txBody>
      </p:sp>
      <p:cxnSp>
        <p:nvCxnSpPr>
          <p:cNvPr id="11" name="Rak pil 10"/>
          <p:cNvCxnSpPr/>
          <p:nvPr/>
        </p:nvCxnSpPr>
        <p:spPr>
          <a:xfrm flipH="1">
            <a:off x="5053264" y="2138495"/>
            <a:ext cx="2478504" cy="1318284"/>
          </a:xfrm>
          <a:prstGeom prst="straightConnector1">
            <a:avLst/>
          </a:prstGeom>
          <a:ln w="57150">
            <a:tailEnd type="triangle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8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17916" t="8130" r="22807" b="25671"/>
          <a:stretch/>
        </p:blipFill>
        <p:spPr>
          <a:xfrm>
            <a:off x="228600" y="-950495"/>
            <a:ext cx="10840453" cy="6809874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911643" y="3585410"/>
            <a:ext cx="103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Ekonomi</a:t>
            </a:r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990347" y="1118937"/>
            <a:ext cx="332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Klicka på knappen Ekonomi</a:t>
            </a:r>
          </a:p>
          <a:p>
            <a:endParaRPr lang="sv-SE" dirty="0"/>
          </a:p>
        </p:txBody>
      </p:sp>
      <p:sp>
        <p:nvSpPr>
          <p:cNvPr id="6" name="Höger 5"/>
          <p:cNvSpPr/>
          <p:nvPr/>
        </p:nvSpPr>
        <p:spPr>
          <a:xfrm rot="8546807">
            <a:off x="3902807" y="2489081"/>
            <a:ext cx="3313760" cy="281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7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11785" t="9314" r="17834" b="3185"/>
          <a:stretch/>
        </p:blipFill>
        <p:spPr>
          <a:xfrm>
            <a:off x="1130968" y="553452"/>
            <a:ext cx="9144000" cy="618423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999621" y="1416603"/>
            <a:ext cx="24957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En lista på alla transaktioner gjorda som på ett bankkonto(eller gamla ruter) dyker upp.</a:t>
            </a:r>
          </a:p>
          <a:p>
            <a:endParaRPr lang="sv-SE" dirty="0" smtClean="0"/>
          </a:p>
          <a:p>
            <a:r>
              <a:rPr lang="sv-SE" dirty="0" smtClean="0"/>
              <a:t>Nu kan man klicka på en rad så kommer den upp med all extra information.</a:t>
            </a:r>
          </a:p>
          <a:p>
            <a:endParaRPr lang="sv-SE" dirty="0" smtClean="0"/>
          </a:p>
          <a:p>
            <a:r>
              <a:rPr lang="sv-SE" dirty="0" smtClean="0"/>
              <a:t>Ett </a:t>
            </a:r>
            <a:r>
              <a:rPr lang="sv-SE" dirty="0" err="1" smtClean="0"/>
              <a:t>emempel</a:t>
            </a:r>
            <a:r>
              <a:rPr lang="sv-SE" dirty="0" smtClean="0"/>
              <a:t> klickar man på tävlingen sommarserien nr 10 så kommer man till tävlingsrapporten och kan  se den</a:t>
            </a:r>
          </a:p>
          <a:p>
            <a:endParaRPr lang="sv-SE" dirty="0"/>
          </a:p>
        </p:txBody>
      </p:sp>
      <p:cxnSp>
        <p:nvCxnSpPr>
          <p:cNvPr id="6" name="Rak pil 5"/>
          <p:cNvCxnSpPr/>
          <p:nvPr/>
        </p:nvCxnSpPr>
        <p:spPr>
          <a:xfrm flipH="1" flipV="1">
            <a:off x="5715000" y="4223084"/>
            <a:ext cx="2935705" cy="2045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2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17988" t="12889" r="36264" b="1823"/>
          <a:stretch/>
        </p:blipFill>
        <p:spPr>
          <a:xfrm>
            <a:off x="1925053" y="770021"/>
            <a:ext cx="5943600" cy="602782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229600" y="1443789"/>
            <a:ext cx="2959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Här kan du givetvis klicka dig vidare ner på individnivå.</a:t>
            </a:r>
          </a:p>
          <a:p>
            <a:r>
              <a:rPr lang="sv-SE" dirty="0" smtClean="0"/>
              <a:t>Det kommer även finnas en</a:t>
            </a:r>
          </a:p>
          <a:p>
            <a:r>
              <a:rPr lang="sv-SE" dirty="0" smtClean="0"/>
              <a:t>Summering på hur vi har räknat ut summan som debiterats på ruterkontot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13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11785" t="9314" r="17834" b="3185"/>
          <a:stretch/>
        </p:blipFill>
        <p:spPr>
          <a:xfrm>
            <a:off x="1130968" y="553452"/>
            <a:ext cx="9144000" cy="618423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999621" y="1416603"/>
            <a:ext cx="24957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En lista på alla transaktioner gjorda som på ett bankkonto(eller gamla ruter) dyker upp.</a:t>
            </a:r>
          </a:p>
          <a:p>
            <a:endParaRPr lang="sv-SE" dirty="0" smtClean="0"/>
          </a:p>
          <a:p>
            <a:r>
              <a:rPr lang="sv-SE" dirty="0" smtClean="0"/>
              <a:t>Nu kan man klicka på en rad så kommer den upp med all extra information.</a:t>
            </a:r>
          </a:p>
          <a:p>
            <a:endParaRPr lang="sv-SE" dirty="0" smtClean="0"/>
          </a:p>
          <a:p>
            <a:r>
              <a:rPr lang="sv-SE" dirty="0" smtClean="0"/>
              <a:t>Ett annat exempel klickar man på </a:t>
            </a:r>
          </a:p>
          <a:p>
            <a:endParaRPr lang="sv-SE" dirty="0"/>
          </a:p>
        </p:txBody>
      </p:sp>
      <p:cxnSp>
        <p:nvCxnSpPr>
          <p:cNvPr id="6" name="Rak pil 5"/>
          <p:cNvCxnSpPr/>
          <p:nvPr/>
        </p:nvCxnSpPr>
        <p:spPr>
          <a:xfrm flipH="1" flipV="1">
            <a:off x="5751095" y="2586789"/>
            <a:ext cx="2899611" cy="18408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7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20979" t="21477" r="23769" b="5857"/>
          <a:stretch/>
        </p:blipFill>
        <p:spPr>
          <a:xfrm>
            <a:off x="1385712" y="500943"/>
            <a:ext cx="8504245" cy="60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pe">
  <a:themeElements>
    <a:clrScheme name="Dropp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p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p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TM04033925[[fn=Droppe]]</Template>
  <TotalTime>430</TotalTime>
  <Words>317</Words>
  <Application>Microsoft Office PowerPoint</Application>
  <PresentationFormat>Bredbild</PresentationFormat>
  <Paragraphs>41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Tw Cen MT</vt:lpstr>
      <vt:lpstr>Droppe</vt:lpstr>
      <vt:lpstr>Ekonomi</vt:lpstr>
      <vt:lpstr>Ekonomi</vt:lpstr>
      <vt:lpstr>Hjärter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Faktura/Kvitto</vt:lpstr>
      <vt:lpstr>Personliga Ruterkonton?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Micke Melander</dc:creator>
  <cp:lastModifiedBy>jgr</cp:lastModifiedBy>
  <cp:revision>14</cp:revision>
  <dcterms:created xsi:type="dcterms:W3CDTF">2016-08-15T05:51:00Z</dcterms:created>
  <dcterms:modified xsi:type="dcterms:W3CDTF">2016-09-01T13:20:12Z</dcterms:modified>
</cp:coreProperties>
</file>